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6"/>
  </p:notesMasterIdLst>
  <p:sldIdLst>
    <p:sldId id="320" r:id="rId2"/>
    <p:sldId id="324" r:id="rId3"/>
    <p:sldId id="285" r:id="rId4"/>
    <p:sldId id="296" r:id="rId5"/>
    <p:sldId id="287" r:id="rId6"/>
    <p:sldId id="288" r:id="rId7"/>
    <p:sldId id="297" r:id="rId8"/>
    <p:sldId id="298" r:id="rId9"/>
    <p:sldId id="291" r:id="rId10"/>
    <p:sldId id="299" r:id="rId11"/>
    <p:sldId id="300" r:id="rId12"/>
    <p:sldId id="301" r:id="rId13"/>
    <p:sldId id="263" r:id="rId14"/>
    <p:sldId id="302" r:id="rId15"/>
    <p:sldId id="323" r:id="rId16"/>
    <p:sldId id="313" r:id="rId17"/>
    <p:sldId id="305" r:id="rId18"/>
    <p:sldId id="315" r:id="rId19"/>
    <p:sldId id="316" r:id="rId20"/>
    <p:sldId id="317" r:id="rId21"/>
    <p:sldId id="312" r:id="rId22"/>
    <p:sldId id="309" r:id="rId23"/>
    <p:sldId id="310" r:id="rId24"/>
    <p:sldId id="31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C75"/>
    <a:srgbClr val="F69323"/>
    <a:srgbClr val="FF4E02"/>
    <a:srgbClr val="E26C45"/>
    <a:srgbClr val="B25BB0"/>
    <a:srgbClr val="FF6656"/>
    <a:srgbClr val="AC77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6082"/>
    <p:restoredTop sz="97030"/>
  </p:normalViewPr>
  <p:slideViewPr>
    <p:cSldViewPr snapToGrid="0" snapToObjects="1" showGuides="1">
      <p:cViewPr varScale="1">
        <p:scale>
          <a:sx n="129" d="100"/>
          <a:sy n="129" d="100"/>
        </p:scale>
        <p:origin x="1088" y="20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077BA-FBBC-484B-8F2A-6D5224E994F1}"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99FCE2-20A1-294C-AF4C-6C8E91AF9E8D}" type="slidenum">
              <a:rPr lang="en-US" smtClean="0"/>
              <a:t>‹#›</a:t>
            </a:fld>
            <a:endParaRPr lang="en-US"/>
          </a:p>
        </p:txBody>
      </p:sp>
    </p:spTree>
    <p:extLst>
      <p:ext uri="{BB962C8B-B14F-4D97-AF65-F5344CB8AC3E}">
        <p14:creationId xmlns:p14="http://schemas.microsoft.com/office/powerpoint/2010/main" val="2453173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076d23507b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g1076d2350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120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51a48f51d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51a48f51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236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0480147305_0_2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480147305_0_2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557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51a48f51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051a48f51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014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cfb539956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cfb539956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086fdfb19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086fdfb19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92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4544735f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4544735f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893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0a1b7cc7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0a1b7cc7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9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0a1c73d9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0a1c73d9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42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0a1b7cc76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0a1b7cc76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816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10a1c73d91f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10a1c73d91f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23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077dc6ee11_0_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0" name="Google Shape;790;g1077dc6ee11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932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04544735f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04544735f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756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4544735f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4544735f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425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0455005725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10455005725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325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0480147305_0_7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5" name="Google Shape;1215;g10480147305_0_7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899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480147305_0_7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g10480147305_0_7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942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675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086fdfb19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086fdfb19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7194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0e0024429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0e0024429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958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0e0024429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0e0024429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209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04544735f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04544735f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383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77dc6ee1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77dc6ee1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732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cfb539956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cfb539956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01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twitter.com/tigeranalytics" TargetMode="External"/><Relationship Id="rId2" Type="http://schemas.openxmlformats.org/officeDocument/2006/relationships/hyperlink" Target="http://www.tigeranalytics.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www.facebook.com/tigeranalytics/" TargetMode="External"/><Relationship Id="rId4"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twitter.com/tigeranalytics" TargetMode="External"/><Relationship Id="rId2" Type="http://schemas.openxmlformats.org/officeDocument/2006/relationships/hyperlink" Target="http://www.tigeranalytics.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www.facebook.com/tigeranalytics/" TargetMode="External"/><Relationship Id="rId4"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388969"/>
      </p:ext>
    </p:extLst>
  </p:cSld>
  <p:clrMapOvr>
    <a:masterClrMapping/>
  </p:clrMapOvr>
  <p:extLst>
    <p:ext uri="{DCECCB84-F9BA-43D5-87BE-67443E8EF086}">
      <p15:sldGuideLst xmlns:p15="http://schemas.microsoft.com/office/powerpoint/2012/main">
        <p15:guide id="1" orient="horz" pos="346">
          <p15:clr>
            <a:srgbClr val="FBAE40"/>
          </p15:clr>
        </p15:guide>
        <p15:guide id="2" pos="325">
          <p15:clr>
            <a:srgbClr val="FBAE40"/>
          </p15:clr>
        </p15:guide>
        <p15:guide id="3" pos="7355">
          <p15:clr>
            <a:srgbClr val="FBAE40"/>
          </p15:clr>
        </p15:guide>
        <p15:guide id="4" orient="horz" pos="40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 10 Photos">
    <p:spTree>
      <p:nvGrpSpPr>
        <p:cNvPr id="1" name=""/>
        <p:cNvGrpSpPr/>
        <p:nvPr/>
      </p:nvGrpSpPr>
      <p:grpSpPr>
        <a:xfrm>
          <a:off x="0" y="0"/>
          <a:ext cx="0" cy="0"/>
          <a:chOff x="0" y="0"/>
          <a:chExt cx="0" cy="0"/>
        </a:xfrm>
      </p:grpSpPr>
      <p:sp>
        <p:nvSpPr>
          <p:cNvPr id="2" name="Google Shape;100;p10">
            <a:extLst>
              <a:ext uri="{FF2B5EF4-FFF2-40B4-BE49-F238E27FC236}">
                <a16:creationId xmlns:a16="http://schemas.microsoft.com/office/drawing/2014/main" id="{75319296-4017-9C4B-A5B8-3E91620F7E72}"/>
              </a:ext>
            </a:extLst>
          </p:cNvPr>
          <p:cNvSpPr/>
          <p:nvPr userDrawn="1"/>
        </p:nvSpPr>
        <p:spPr>
          <a:xfrm>
            <a:off x="7175585" y="1100100"/>
            <a:ext cx="2253200" cy="5394800"/>
          </a:xfrm>
          <a:prstGeom prst="rect">
            <a:avLst/>
          </a:prstGeom>
          <a:solidFill>
            <a:schemeClr val="bg2">
              <a:alpha val="50000"/>
            </a:schemeClr>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n-lt"/>
              <a:cs typeface="Calibri" panose="020F0502020204030204" pitchFamily="34" charset="0"/>
            </a:endParaRPr>
          </a:p>
        </p:txBody>
      </p:sp>
      <p:sp>
        <p:nvSpPr>
          <p:cNvPr id="3" name="Google Shape;101;p10">
            <a:extLst>
              <a:ext uri="{FF2B5EF4-FFF2-40B4-BE49-F238E27FC236}">
                <a16:creationId xmlns:a16="http://schemas.microsoft.com/office/drawing/2014/main" id="{2F53D596-E14D-C44F-9995-0C879AF83CC8}"/>
              </a:ext>
            </a:extLst>
          </p:cNvPr>
          <p:cNvSpPr/>
          <p:nvPr userDrawn="1"/>
        </p:nvSpPr>
        <p:spPr>
          <a:xfrm>
            <a:off x="2757618" y="1100100"/>
            <a:ext cx="2253200" cy="5394800"/>
          </a:xfrm>
          <a:prstGeom prst="rect">
            <a:avLst/>
          </a:prstGeom>
          <a:solidFill>
            <a:schemeClr val="bg2">
              <a:alpha val="50000"/>
            </a:schemeClr>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n-lt"/>
              <a:cs typeface="Calibri" panose="020F0502020204030204" pitchFamily="34" charset="0"/>
            </a:endParaRPr>
          </a:p>
        </p:txBody>
      </p:sp>
      <p:sp>
        <p:nvSpPr>
          <p:cNvPr id="5" name="Google Shape;104;p10">
            <a:extLst>
              <a:ext uri="{FF2B5EF4-FFF2-40B4-BE49-F238E27FC236}">
                <a16:creationId xmlns:a16="http://schemas.microsoft.com/office/drawing/2014/main" id="{07EF58A2-3471-A948-AD73-B986F208FFD4}"/>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6" name="Google Shape;105;p10">
            <a:extLst>
              <a:ext uri="{FF2B5EF4-FFF2-40B4-BE49-F238E27FC236}">
                <a16:creationId xmlns:a16="http://schemas.microsoft.com/office/drawing/2014/main" id="{A8E0022A-F44F-8045-B075-650B74CE47ED}"/>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7" name="Google Shape;111;p10">
            <a:extLst>
              <a:ext uri="{FF2B5EF4-FFF2-40B4-BE49-F238E27FC236}">
                <a16:creationId xmlns:a16="http://schemas.microsoft.com/office/drawing/2014/main" id="{82F575C4-8981-7F4B-AFF4-8AEC76D9F245}"/>
              </a:ext>
            </a:extLst>
          </p:cNvPr>
          <p:cNvSpPr/>
          <p:nvPr userDrawn="1"/>
        </p:nvSpPr>
        <p:spPr>
          <a:xfrm>
            <a:off x="1126633" y="1369773"/>
            <a:ext cx="1097200" cy="10972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2400">
              <a:solidFill>
                <a:schemeClr val="dk1"/>
              </a:solidFill>
              <a:latin typeface="+mn-lt"/>
              <a:ea typeface="Calibri"/>
              <a:cs typeface="Calibri"/>
              <a:sym typeface="Calibri"/>
            </a:endParaRPr>
          </a:p>
        </p:txBody>
      </p:sp>
      <p:cxnSp>
        <p:nvCxnSpPr>
          <p:cNvPr id="8" name="Google Shape;112;p10">
            <a:extLst>
              <a:ext uri="{FF2B5EF4-FFF2-40B4-BE49-F238E27FC236}">
                <a16:creationId xmlns:a16="http://schemas.microsoft.com/office/drawing/2014/main" id="{7B676185-3748-B645-ADCC-FC563C9B528C}"/>
              </a:ext>
            </a:extLst>
          </p:cNvPr>
          <p:cNvCxnSpPr/>
          <p:nvPr userDrawn="1"/>
        </p:nvCxnSpPr>
        <p:spPr>
          <a:xfrm>
            <a:off x="1104033" y="3094797"/>
            <a:ext cx="1142400" cy="0"/>
          </a:xfrm>
          <a:prstGeom prst="straightConnector1">
            <a:avLst/>
          </a:prstGeom>
          <a:noFill/>
          <a:ln w="9525" cap="flat" cmpd="sng">
            <a:solidFill>
              <a:schemeClr val="accent3"/>
            </a:solidFill>
            <a:prstDash val="solid"/>
            <a:miter lim="800000"/>
            <a:headEnd type="none" w="sm" len="sm"/>
            <a:tailEnd type="none" w="sm" len="sm"/>
          </a:ln>
        </p:spPr>
      </p:cxnSp>
      <p:sp>
        <p:nvSpPr>
          <p:cNvPr id="9" name="Google Shape;116;p10">
            <a:extLst>
              <a:ext uri="{FF2B5EF4-FFF2-40B4-BE49-F238E27FC236}">
                <a16:creationId xmlns:a16="http://schemas.microsoft.com/office/drawing/2014/main" id="{341D0CAA-A624-9742-A3C8-27A1B969115E}"/>
              </a:ext>
            </a:extLst>
          </p:cNvPr>
          <p:cNvSpPr>
            <a:spLocks noGrp="1"/>
          </p:cNvSpPr>
          <p:nvPr>
            <p:ph type="pic" idx="4"/>
          </p:nvPr>
        </p:nvSpPr>
        <p:spPr>
          <a:xfrm>
            <a:off x="1218033" y="1461173"/>
            <a:ext cx="914400" cy="9144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067">
                <a:latin typeface="+mn-lt"/>
              </a:defRPr>
            </a:lvl1pPr>
          </a:lstStyle>
          <a:p>
            <a:endParaRPr lang="en-US" dirty="0"/>
          </a:p>
        </p:txBody>
      </p:sp>
      <p:sp>
        <p:nvSpPr>
          <p:cNvPr id="10" name="Google Shape;117;p10">
            <a:extLst>
              <a:ext uri="{FF2B5EF4-FFF2-40B4-BE49-F238E27FC236}">
                <a16:creationId xmlns:a16="http://schemas.microsoft.com/office/drawing/2014/main" id="{2520884F-C872-0947-A260-BF5DCE72488E}"/>
              </a:ext>
            </a:extLst>
          </p:cNvPr>
          <p:cNvSpPr/>
          <p:nvPr userDrawn="1"/>
        </p:nvSpPr>
        <p:spPr>
          <a:xfrm>
            <a:off x="1126633" y="4044868"/>
            <a:ext cx="1097200" cy="10972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2400">
              <a:solidFill>
                <a:schemeClr val="dk1"/>
              </a:solidFill>
              <a:latin typeface="+mn-lt"/>
              <a:ea typeface="Calibri"/>
              <a:cs typeface="Calibri"/>
              <a:sym typeface="Calibri"/>
            </a:endParaRPr>
          </a:p>
        </p:txBody>
      </p:sp>
      <p:cxnSp>
        <p:nvCxnSpPr>
          <p:cNvPr id="11" name="Google Shape;118;p10">
            <a:extLst>
              <a:ext uri="{FF2B5EF4-FFF2-40B4-BE49-F238E27FC236}">
                <a16:creationId xmlns:a16="http://schemas.microsoft.com/office/drawing/2014/main" id="{B85F603D-45F3-0841-BCCD-5F5CBF9506A5}"/>
              </a:ext>
            </a:extLst>
          </p:cNvPr>
          <p:cNvCxnSpPr/>
          <p:nvPr userDrawn="1"/>
        </p:nvCxnSpPr>
        <p:spPr>
          <a:xfrm>
            <a:off x="1104033" y="5769892"/>
            <a:ext cx="1142400" cy="0"/>
          </a:xfrm>
          <a:prstGeom prst="straightConnector1">
            <a:avLst/>
          </a:prstGeom>
          <a:noFill/>
          <a:ln w="9525" cap="flat" cmpd="sng">
            <a:solidFill>
              <a:schemeClr val="accent3"/>
            </a:solidFill>
            <a:prstDash val="solid"/>
            <a:miter lim="800000"/>
            <a:headEnd type="none" w="sm" len="sm"/>
            <a:tailEnd type="none" w="sm" len="sm"/>
          </a:ln>
        </p:spPr>
      </p:cxnSp>
      <p:sp>
        <p:nvSpPr>
          <p:cNvPr id="12" name="Google Shape;122;p10">
            <a:extLst>
              <a:ext uri="{FF2B5EF4-FFF2-40B4-BE49-F238E27FC236}">
                <a16:creationId xmlns:a16="http://schemas.microsoft.com/office/drawing/2014/main" id="{50758F33-0BBF-764F-B0A4-A06C43D54277}"/>
              </a:ext>
            </a:extLst>
          </p:cNvPr>
          <p:cNvSpPr>
            <a:spLocks noGrp="1"/>
          </p:cNvSpPr>
          <p:nvPr>
            <p:ph type="pic" idx="8"/>
          </p:nvPr>
        </p:nvSpPr>
        <p:spPr>
          <a:xfrm>
            <a:off x="1218033" y="4136268"/>
            <a:ext cx="914400" cy="9144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067">
                <a:latin typeface="+mn-lt"/>
              </a:defRPr>
            </a:lvl1pPr>
          </a:lstStyle>
          <a:p>
            <a:endParaRPr lang="en-US" dirty="0"/>
          </a:p>
        </p:txBody>
      </p:sp>
      <p:sp>
        <p:nvSpPr>
          <p:cNvPr id="13" name="Google Shape;123;p10">
            <a:extLst>
              <a:ext uri="{FF2B5EF4-FFF2-40B4-BE49-F238E27FC236}">
                <a16:creationId xmlns:a16="http://schemas.microsoft.com/office/drawing/2014/main" id="{6A059A77-15FD-1F43-AE1A-72021D1F2E6F}"/>
              </a:ext>
            </a:extLst>
          </p:cNvPr>
          <p:cNvSpPr/>
          <p:nvPr userDrawn="1"/>
        </p:nvSpPr>
        <p:spPr>
          <a:xfrm>
            <a:off x="3335618" y="1369773"/>
            <a:ext cx="1097200" cy="10972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2400">
              <a:solidFill>
                <a:schemeClr val="dk1"/>
              </a:solidFill>
              <a:latin typeface="+mn-lt"/>
              <a:ea typeface="Calibri"/>
              <a:cs typeface="Calibri"/>
              <a:sym typeface="Calibri"/>
            </a:endParaRPr>
          </a:p>
        </p:txBody>
      </p:sp>
      <p:cxnSp>
        <p:nvCxnSpPr>
          <p:cNvPr id="14" name="Google Shape;124;p10">
            <a:extLst>
              <a:ext uri="{FF2B5EF4-FFF2-40B4-BE49-F238E27FC236}">
                <a16:creationId xmlns:a16="http://schemas.microsoft.com/office/drawing/2014/main" id="{1989A9B9-BDB7-9445-BB60-319C96287B18}"/>
              </a:ext>
            </a:extLst>
          </p:cNvPr>
          <p:cNvCxnSpPr/>
          <p:nvPr userDrawn="1"/>
        </p:nvCxnSpPr>
        <p:spPr>
          <a:xfrm>
            <a:off x="3313017" y="3094797"/>
            <a:ext cx="1142400" cy="0"/>
          </a:xfrm>
          <a:prstGeom prst="straightConnector1">
            <a:avLst/>
          </a:prstGeom>
          <a:noFill/>
          <a:ln w="9525" cap="flat" cmpd="sng">
            <a:solidFill>
              <a:schemeClr val="accent3"/>
            </a:solidFill>
            <a:prstDash val="solid"/>
            <a:miter lim="800000"/>
            <a:headEnd type="none" w="sm" len="sm"/>
            <a:tailEnd type="none" w="sm" len="sm"/>
          </a:ln>
        </p:spPr>
      </p:cxnSp>
      <p:sp>
        <p:nvSpPr>
          <p:cNvPr id="15" name="Google Shape;128;p10">
            <a:extLst>
              <a:ext uri="{FF2B5EF4-FFF2-40B4-BE49-F238E27FC236}">
                <a16:creationId xmlns:a16="http://schemas.microsoft.com/office/drawing/2014/main" id="{1C8C99CE-2E1D-2B4C-BCAD-A0E187E81A3A}"/>
              </a:ext>
            </a:extLst>
          </p:cNvPr>
          <p:cNvSpPr>
            <a:spLocks noGrp="1"/>
          </p:cNvSpPr>
          <p:nvPr>
            <p:ph type="pic" idx="15"/>
          </p:nvPr>
        </p:nvSpPr>
        <p:spPr>
          <a:xfrm>
            <a:off x="3427017" y="1461173"/>
            <a:ext cx="914400" cy="9144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067">
                <a:latin typeface="+mn-lt"/>
              </a:defRPr>
            </a:lvl1pPr>
          </a:lstStyle>
          <a:p>
            <a:endParaRPr lang="en-US" dirty="0"/>
          </a:p>
        </p:txBody>
      </p:sp>
      <p:sp>
        <p:nvSpPr>
          <p:cNvPr id="16" name="Google Shape;129;p10">
            <a:extLst>
              <a:ext uri="{FF2B5EF4-FFF2-40B4-BE49-F238E27FC236}">
                <a16:creationId xmlns:a16="http://schemas.microsoft.com/office/drawing/2014/main" id="{EF549519-CB13-1540-A1D6-F9396B25D141}"/>
              </a:ext>
            </a:extLst>
          </p:cNvPr>
          <p:cNvSpPr/>
          <p:nvPr userDrawn="1"/>
        </p:nvSpPr>
        <p:spPr>
          <a:xfrm>
            <a:off x="3335618" y="4044868"/>
            <a:ext cx="1097200" cy="10972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2400">
              <a:solidFill>
                <a:schemeClr val="dk1"/>
              </a:solidFill>
              <a:latin typeface="+mn-lt"/>
              <a:ea typeface="Calibri"/>
              <a:cs typeface="Calibri"/>
              <a:sym typeface="Calibri"/>
            </a:endParaRPr>
          </a:p>
        </p:txBody>
      </p:sp>
      <p:cxnSp>
        <p:nvCxnSpPr>
          <p:cNvPr id="17" name="Google Shape;130;p10">
            <a:extLst>
              <a:ext uri="{FF2B5EF4-FFF2-40B4-BE49-F238E27FC236}">
                <a16:creationId xmlns:a16="http://schemas.microsoft.com/office/drawing/2014/main" id="{427A6577-D46D-AB46-87AF-DED2CA160865}"/>
              </a:ext>
            </a:extLst>
          </p:cNvPr>
          <p:cNvCxnSpPr/>
          <p:nvPr userDrawn="1"/>
        </p:nvCxnSpPr>
        <p:spPr>
          <a:xfrm>
            <a:off x="3313017" y="5769892"/>
            <a:ext cx="1142400" cy="0"/>
          </a:xfrm>
          <a:prstGeom prst="straightConnector1">
            <a:avLst/>
          </a:prstGeom>
          <a:noFill/>
          <a:ln w="9525" cap="flat" cmpd="sng">
            <a:solidFill>
              <a:schemeClr val="accent3"/>
            </a:solidFill>
            <a:prstDash val="solid"/>
            <a:miter lim="800000"/>
            <a:headEnd type="none" w="sm" len="sm"/>
            <a:tailEnd type="none" w="sm" len="sm"/>
          </a:ln>
        </p:spPr>
      </p:cxnSp>
      <p:sp>
        <p:nvSpPr>
          <p:cNvPr id="18" name="Google Shape;134;p10">
            <a:extLst>
              <a:ext uri="{FF2B5EF4-FFF2-40B4-BE49-F238E27FC236}">
                <a16:creationId xmlns:a16="http://schemas.microsoft.com/office/drawing/2014/main" id="{0788C68A-6A5E-5C42-BC51-CC14C7A78B59}"/>
              </a:ext>
            </a:extLst>
          </p:cNvPr>
          <p:cNvSpPr>
            <a:spLocks noGrp="1"/>
          </p:cNvSpPr>
          <p:nvPr>
            <p:ph type="pic" idx="19"/>
          </p:nvPr>
        </p:nvSpPr>
        <p:spPr>
          <a:xfrm>
            <a:off x="3427017" y="4136268"/>
            <a:ext cx="914400" cy="9144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067">
                <a:latin typeface="+mn-lt"/>
              </a:defRPr>
            </a:lvl1pPr>
          </a:lstStyle>
          <a:p>
            <a:endParaRPr lang="en-US" dirty="0"/>
          </a:p>
        </p:txBody>
      </p:sp>
      <p:sp>
        <p:nvSpPr>
          <p:cNvPr id="19" name="Google Shape;135;p10">
            <a:extLst>
              <a:ext uri="{FF2B5EF4-FFF2-40B4-BE49-F238E27FC236}">
                <a16:creationId xmlns:a16="http://schemas.microsoft.com/office/drawing/2014/main" id="{85F5ADC3-BF92-3147-9FEE-31D3FAAC6857}"/>
              </a:ext>
            </a:extLst>
          </p:cNvPr>
          <p:cNvSpPr/>
          <p:nvPr userDrawn="1"/>
        </p:nvSpPr>
        <p:spPr>
          <a:xfrm>
            <a:off x="5544601" y="1369773"/>
            <a:ext cx="1097200" cy="10972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2400">
              <a:solidFill>
                <a:schemeClr val="dk1"/>
              </a:solidFill>
              <a:latin typeface="+mn-lt"/>
              <a:ea typeface="Calibri"/>
              <a:cs typeface="Calibri"/>
              <a:sym typeface="Calibri"/>
            </a:endParaRPr>
          </a:p>
        </p:txBody>
      </p:sp>
      <p:cxnSp>
        <p:nvCxnSpPr>
          <p:cNvPr id="20" name="Google Shape;136;p10">
            <a:extLst>
              <a:ext uri="{FF2B5EF4-FFF2-40B4-BE49-F238E27FC236}">
                <a16:creationId xmlns:a16="http://schemas.microsoft.com/office/drawing/2014/main" id="{8367A61B-51F5-EC4E-A158-F9C2A971DF1C}"/>
              </a:ext>
            </a:extLst>
          </p:cNvPr>
          <p:cNvCxnSpPr/>
          <p:nvPr userDrawn="1"/>
        </p:nvCxnSpPr>
        <p:spPr>
          <a:xfrm>
            <a:off x="5522000" y="3094797"/>
            <a:ext cx="1142400" cy="0"/>
          </a:xfrm>
          <a:prstGeom prst="straightConnector1">
            <a:avLst/>
          </a:prstGeom>
          <a:noFill/>
          <a:ln w="9525" cap="flat" cmpd="sng">
            <a:solidFill>
              <a:schemeClr val="accent3"/>
            </a:solidFill>
            <a:prstDash val="solid"/>
            <a:miter lim="800000"/>
            <a:headEnd type="none" w="sm" len="sm"/>
            <a:tailEnd type="none" w="sm" len="sm"/>
          </a:ln>
        </p:spPr>
      </p:cxnSp>
      <p:sp>
        <p:nvSpPr>
          <p:cNvPr id="21" name="Google Shape;140;p10">
            <a:extLst>
              <a:ext uri="{FF2B5EF4-FFF2-40B4-BE49-F238E27FC236}">
                <a16:creationId xmlns:a16="http://schemas.microsoft.com/office/drawing/2014/main" id="{A5125249-7A5B-6F45-9774-FE661F4C5B25}"/>
              </a:ext>
            </a:extLst>
          </p:cNvPr>
          <p:cNvSpPr>
            <a:spLocks noGrp="1"/>
          </p:cNvSpPr>
          <p:nvPr>
            <p:ph type="pic" idx="23"/>
          </p:nvPr>
        </p:nvSpPr>
        <p:spPr>
          <a:xfrm>
            <a:off x="5636000" y="1461173"/>
            <a:ext cx="914400" cy="9144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Font typeface="Arial" panose="020B0604020202020204" pitchFamily="34" charset="0"/>
              <a:buNone/>
              <a:tabLst/>
              <a:defRPr sz="1067">
                <a:latin typeface="+mn-lt"/>
              </a:defRPr>
            </a:lvl1pPr>
          </a:lstStyle>
          <a:p>
            <a:endParaRPr lang="en-US" dirty="0"/>
          </a:p>
        </p:txBody>
      </p:sp>
      <p:sp>
        <p:nvSpPr>
          <p:cNvPr id="22" name="Google Shape;141;p10">
            <a:extLst>
              <a:ext uri="{FF2B5EF4-FFF2-40B4-BE49-F238E27FC236}">
                <a16:creationId xmlns:a16="http://schemas.microsoft.com/office/drawing/2014/main" id="{25C34B31-BEC6-0E41-AEAF-A9C73DD625F6}"/>
              </a:ext>
            </a:extLst>
          </p:cNvPr>
          <p:cNvSpPr/>
          <p:nvPr userDrawn="1"/>
        </p:nvSpPr>
        <p:spPr>
          <a:xfrm>
            <a:off x="5544601" y="4044868"/>
            <a:ext cx="1097200" cy="10972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2400">
              <a:solidFill>
                <a:schemeClr val="dk1"/>
              </a:solidFill>
              <a:latin typeface="+mn-lt"/>
              <a:ea typeface="Calibri"/>
              <a:cs typeface="Calibri"/>
              <a:sym typeface="Calibri"/>
            </a:endParaRPr>
          </a:p>
        </p:txBody>
      </p:sp>
      <p:cxnSp>
        <p:nvCxnSpPr>
          <p:cNvPr id="23" name="Google Shape;142;p10">
            <a:extLst>
              <a:ext uri="{FF2B5EF4-FFF2-40B4-BE49-F238E27FC236}">
                <a16:creationId xmlns:a16="http://schemas.microsoft.com/office/drawing/2014/main" id="{3B94BB38-A0A4-3A42-8EEE-A0DC004C8731}"/>
              </a:ext>
            </a:extLst>
          </p:cNvPr>
          <p:cNvCxnSpPr/>
          <p:nvPr userDrawn="1"/>
        </p:nvCxnSpPr>
        <p:spPr>
          <a:xfrm>
            <a:off x="5522000" y="5769892"/>
            <a:ext cx="1142400" cy="0"/>
          </a:xfrm>
          <a:prstGeom prst="straightConnector1">
            <a:avLst/>
          </a:prstGeom>
          <a:noFill/>
          <a:ln w="9525" cap="flat" cmpd="sng">
            <a:solidFill>
              <a:schemeClr val="accent3"/>
            </a:solidFill>
            <a:prstDash val="solid"/>
            <a:miter lim="800000"/>
            <a:headEnd type="none" w="sm" len="sm"/>
            <a:tailEnd type="none" w="sm" len="sm"/>
          </a:ln>
        </p:spPr>
      </p:cxnSp>
      <p:sp>
        <p:nvSpPr>
          <p:cNvPr id="24" name="Google Shape;146;p10">
            <a:extLst>
              <a:ext uri="{FF2B5EF4-FFF2-40B4-BE49-F238E27FC236}">
                <a16:creationId xmlns:a16="http://schemas.microsoft.com/office/drawing/2014/main" id="{D043DAB9-0743-5C47-BFAE-370AAFC4F39F}"/>
              </a:ext>
            </a:extLst>
          </p:cNvPr>
          <p:cNvSpPr>
            <a:spLocks noGrp="1"/>
          </p:cNvSpPr>
          <p:nvPr>
            <p:ph type="pic" idx="27"/>
          </p:nvPr>
        </p:nvSpPr>
        <p:spPr>
          <a:xfrm>
            <a:off x="5636000" y="4136268"/>
            <a:ext cx="914400" cy="9144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067">
                <a:latin typeface="+mn-lt"/>
              </a:defRPr>
            </a:lvl1pPr>
          </a:lstStyle>
          <a:p>
            <a:endParaRPr lang="en-US" dirty="0"/>
          </a:p>
        </p:txBody>
      </p:sp>
      <p:sp>
        <p:nvSpPr>
          <p:cNvPr id="25" name="Google Shape;147;p10">
            <a:extLst>
              <a:ext uri="{FF2B5EF4-FFF2-40B4-BE49-F238E27FC236}">
                <a16:creationId xmlns:a16="http://schemas.microsoft.com/office/drawing/2014/main" id="{91895563-B601-9345-A00C-432D387D95B4}"/>
              </a:ext>
            </a:extLst>
          </p:cNvPr>
          <p:cNvSpPr/>
          <p:nvPr userDrawn="1"/>
        </p:nvSpPr>
        <p:spPr>
          <a:xfrm>
            <a:off x="7753585" y="1369773"/>
            <a:ext cx="1097200" cy="10972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2400">
              <a:solidFill>
                <a:schemeClr val="dk1"/>
              </a:solidFill>
              <a:latin typeface="+mn-lt"/>
              <a:ea typeface="Calibri"/>
              <a:cs typeface="Calibri"/>
              <a:sym typeface="Calibri"/>
            </a:endParaRPr>
          </a:p>
        </p:txBody>
      </p:sp>
      <p:cxnSp>
        <p:nvCxnSpPr>
          <p:cNvPr id="26" name="Google Shape;148;p10">
            <a:extLst>
              <a:ext uri="{FF2B5EF4-FFF2-40B4-BE49-F238E27FC236}">
                <a16:creationId xmlns:a16="http://schemas.microsoft.com/office/drawing/2014/main" id="{F2FBEBC3-C77F-E942-AE9F-F6E99C0FC7D6}"/>
              </a:ext>
            </a:extLst>
          </p:cNvPr>
          <p:cNvCxnSpPr/>
          <p:nvPr userDrawn="1"/>
        </p:nvCxnSpPr>
        <p:spPr>
          <a:xfrm>
            <a:off x="7730985" y="3094797"/>
            <a:ext cx="1142400" cy="0"/>
          </a:xfrm>
          <a:prstGeom prst="straightConnector1">
            <a:avLst/>
          </a:prstGeom>
          <a:noFill/>
          <a:ln w="9525" cap="flat" cmpd="sng">
            <a:solidFill>
              <a:schemeClr val="accent3"/>
            </a:solidFill>
            <a:prstDash val="solid"/>
            <a:miter lim="800000"/>
            <a:headEnd type="none" w="sm" len="sm"/>
            <a:tailEnd type="none" w="sm" len="sm"/>
          </a:ln>
        </p:spPr>
      </p:cxnSp>
      <p:sp>
        <p:nvSpPr>
          <p:cNvPr id="27" name="Google Shape;152;p10">
            <a:extLst>
              <a:ext uri="{FF2B5EF4-FFF2-40B4-BE49-F238E27FC236}">
                <a16:creationId xmlns:a16="http://schemas.microsoft.com/office/drawing/2014/main" id="{0F0D747B-06CB-1E4F-9967-23026EA83E40}"/>
              </a:ext>
            </a:extLst>
          </p:cNvPr>
          <p:cNvSpPr>
            <a:spLocks noGrp="1"/>
          </p:cNvSpPr>
          <p:nvPr>
            <p:ph type="pic" idx="31"/>
          </p:nvPr>
        </p:nvSpPr>
        <p:spPr>
          <a:xfrm>
            <a:off x="7844985" y="1461173"/>
            <a:ext cx="914400" cy="9144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067">
                <a:latin typeface="+mn-lt"/>
              </a:defRPr>
            </a:lvl1pPr>
          </a:lstStyle>
          <a:p>
            <a:endParaRPr lang="en-US" dirty="0"/>
          </a:p>
        </p:txBody>
      </p:sp>
      <p:sp>
        <p:nvSpPr>
          <p:cNvPr id="28" name="Google Shape;153;p10">
            <a:extLst>
              <a:ext uri="{FF2B5EF4-FFF2-40B4-BE49-F238E27FC236}">
                <a16:creationId xmlns:a16="http://schemas.microsoft.com/office/drawing/2014/main" id="{C75D5FF2-1CDF-0B48-8FEE-F9E93A1E1608}"/>
              </a:ext>
            </a:extLst>
          </p:cNvPr>
          <p:cNvSpPr/>
          <p:nvPr userDrawn="1"/>
        </p:nvSpPr>
        <p:spPr>
          <a:xfrm>
            <a:off x="7753585" y="4044868"/>
            <a:ext cx="1097200" cy="10972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2400">
              <a:solidFill>
                <a:schemeClr val="dk1"/>
              </a:solidFill>
              <a:latin typeface="+mn-lt"/>
              <a:ea typeface="Calibri"/>
              <a:cs typeface="Calibri"/>
              <a:sym typeface="Calibri"/>
            </a:endParaRPr>
          </a:p>
        </p:txBody>
      </p:sp>
      <p:cxnSp>
        <p:nvCxnSpPr>
          <p:cNvPr id="29" name="Google Shape;154;p10">
            <a:extLst>
              <a:ext uri="{FF2B5EF4-FFF2-40B4-BE49-F238E27FC236}">
                <a16:creationId xmlns:a16="http://schemas.microsoft.com/office/drawing/2014/main" id="{5A8D2D42-2A2E-2B42-BB9C-5C73FE845514}"/>
              </a:ext>
            </a:extLst>
          </p:cNvPr>
          <p:cNvCxnSpPr/>
          <p:nvPr userDrawn="1"/>
        </p:nvCxnSpPr>
        <p:spPr>
          <a:xfrm>
            <a:off x="7730985" y="5769892"/>
            <a:ext cx="1142400" cy="0"/>
          </a:xfrm>
          <a:prstGeom prst="straightConnector1">
            <a:avLst/>
          </a:prstGeom>
          <a:noFill/>
          <a:ln w="9525" cap="flat" cmpd="sng">
            <a:solidFill>
              <a:schemeClr val="accent3"/>
            </a:solidFill>
            <a:prstDash val="solid"/>
            <a:miter lim="800000"/>
            <a:headEnd type="none" w="sm" len="sm"/>
            <a:tailEnd type="none" w="sm" len="sm"/>
          </a:ln>
        </p:spPr>
      </p:cxnSp>
      <p:sp>
        <p:nvSpPr>
          <p:cNvPr id="30" name="Google Shape;158;p10">
            <a:extLst>
              <a:ext uri="{FF2B5EF4-FFF2-40B4-BE49-F238E27FC236}">
                <a16:creationId xmlns:a16="http://schemas.microsoft.com/office/drawing/2014/main" id="{0CD53C02-8DFD-A144-8872-702621B5677E}"/>
              </a:ext>
            </a:extLst>
          </p:cNvPr>
          <p:cNvSpPr>
            <a:spLocks noGrp="1"/>
          </p:cNvSpPr>
          <p:nvPr>
            <p:ph type="pic" idx="35"/>
          </p:nvPr>
        </p:nvSpPr>
        <p:spPr>
          <a:xfrm>
            <a:off x="7844985" y="4136268"/>
            <a:ext cx="914400" cy="9144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067">
                <a:latin typeface="+mn-lt"/>
              </a:defRPr>
            </a:lvl1pPr>
          </a:lstStyle>
          <a:p>
            <a:endParaRPr lang="en-US" dirty="0"/>
          </a:p>
        </p:txBody>
      </p:sp>
      <p:sp>
        <p:nvSpPr>
          <p:cNvPr id="31" name="Google Shape;159;p10">
            <a:extLst>
              <a:ext uri="{FF2B5EF4-FFF2-40B4-BE49-F238E27FC236}">
                <a16:creationId xmlns:a16="http://schemas.microsoft.com/office/drawing/2014/main" id="{F5BA838E-13B9-294E-95CF-ECA8790255AD}"/>
              </a:ext>
            </a:extLst>
          </p:cNvPr>
          <p:cNvSpPr/>
          <p:nvPr userDrawn="1"/>
        </p:nvSpPr>
        <p:spPr>
          <a:xfrm>
            <a:off x="9962568" y="1369773"/>
            <a:ext cx="1097200" cy="10972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2400">
              <a:solidFill>
                <a:schemeClr val="dk1"/>
              </a:solidFill>
              <a:latin typeface="+mn-lt"/>
              <a:ea typeface="Calibri"/>
              <a:cs typeface="Calibri"/>
              <a:sym typeface="Calibri"/>
            </a:endParaRPr>
          </a:p>
        </p:txBody>
      </p:sp>
      <p:cxnSp>
        <p:nvCxnSpPr>
          <p:cNvPr id="32" name="Google Shape;160;p10">
            <a:extLst>
              <a:ext uri="{FF2B5EF4-FFF2-40B4-BE49-F238E27FC236}">
                <a16:creationId xmlns:a16="http://schemas.microsoft.com/office/drawing/2014/main" id="{65C91D37-7F8B-6340-B41E-80A18A1C8A2F}"/>
              </a:ext>
            </a:extLst>
          </p:cNvPr>
          <p:cNvCxnSpPr/>
          <p:nvPr userDrawn="1"/>
        </p:nvCxnSpPr>
        <p:spPr>
          <a:xfrm>
            <a:off x="9939967" y="3094797"/>
            <a:ext cx="1142400" cy="0"/>
          </a:xfrm>
          <a:prstGeom prst="straightConnector1">
            <a:avLst/>
          </a:prstGeom>
          <a:noFill/>
          <a:ln w="9525" cap="flat" cmpd="sng">
            <a:solidFill>
              <a:schemeClr val="accent3"/>
            </a:solidFill>
            <a:prstDash val="solid"/>
            <a:miter lim="800000"/>
            <a:headEnd type="none" w="sm" len="sm"/>
            <a:tailEnd type="none" w="sm" len="sm"/>
          </a:ln>
        </p:spPr>
      </p:cxnSp>
      <p:sp>
        <p:nvSpPr>
          <p:cNvPr id="33" name="Google Shape;164;p10">
            <a:extLst>
              <a:ext uri="{FF2B5EF4-FFF2-40B4-BE49-F238E27FC236}">
                <a16:creationId xmlns:a16="http://schemas.microsoft.com/office/drawing/2014/main" id="{345A8216-5E80-3D4F-B499-9995D2256E4F}"/>
              </a:ext>
            </a:extLst>
          </p:cNvPr>
          <p:cNvSpPr>
            <a:spLocks noGrp="1"/>
          </p:cNvSpPr>
          <p:nvPr>
            <p:ph type="pic" idx="39"/>
          </p:nvPr>
        </p:nvSpPr>
        <p:spPr>
          <a:xfrm>
            <a:off x="10053967" y="1461173"/>
            <a:ext cx="914400" cy="9144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067">
                <a:latin typeface="+mn-lt"/>
              </a:defRPr>
            </a:lvl1pPr>
          </a:lstStyle>
          <a:p>
            <a:endParaRPr lang="en-US" dirty="0"/>
          </a:p>
        </p:txBody>
      </p:sp>
      <p:sp>
        <p:nvSpPr>
          <p:cNvPr id="34" name="Google Shape;165;p10">
            <a:extLst>
              <a:ext uri="{FF2B5EF4-FFF2-40B4-BE49-F238E27FC236}">
                <a16:creationId xmlns:a16="http://schemas.microsoft.com/office/drawing/2014/main" id="{6C22B316-1449-7840-9E65-2BE480EB4793}"/>
              </a:ext>
            </a:extLst>
          </p:cNvPr>
          <p:cNvSpPr/>
          <p:nvPr userDrawn="1"/>
        </p:nvSpPr>
        <p:spPr>
          <a:xfrm>
            <a:off x="9962568" y="4044868"/>
            <a:ext cx="1097200" cy="10972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2400">
              <a:solidFill>
                <a:schemeClr val="dk1"/>
              </a:solidFill>
              <a:latin typeface="+mn-lt"/>
              <a:ea typeface="Calibri"/>
              <a:cs typeface="Calibri"/>
              <a:sym typeface="Calibri"/>
            </a:endParaRPr>
          </a:p>
        </p:txBody>
      </p:sp>
      <p:cxnSp>
        <p:nvCxnSpPr>
          <p:cNvPr id="35" name="Google Shape;166;p10">
            <a:extLst>
              <a:ext uri="{FF2B5EF4-FFF2-40B4-BE49-F238E27FC236}">
                <a16:creationId xmlns:a16="http://schemas.microsoft.com/office/drawing/2014/main" id="{247C4055-6717-7743-93D7-70B109488038}"/>
              </a:ext>
            </a:extLst>
          </p:cNvPr>
          <p:cNvCxnSpPr/>
          <p:nvPr userDrawn="1"/>
        </p:nvCxnSpPr>
        <p:spPr>
          <a:xfrm>
            <a:off x="9939967" y="5769892"/>
            <a:ext cx="1142400" cy="0"/>
          </a:xfrm>
          <a:prstGeom prst="straightConnector1">
            <a:avLst/>
          </a:prstGeom>
          <a:noFill/>
          <a:ln w="9525" cap="flat" cmpd="sng">
            <a:solidFill>
              <a:schemeClr val="accent3"/>
            </a:solidFill>
            <a:prstDash val="solid"/>
            <a:miter lim="800000"/>
            <a:headEnd type="none" w="sm" len="sm"/>
            <a:tailEnd type="none" w="sm" len="sm"/>
          </a:ln>
        </p:spPr>
      </p:cxnSp>
      <p:sp>
        <p:nvSpPr>
          <p:cNvPr id="36" name="Google Shape;170;p10">
            <a:extLst>
              <a:ext uri="{FF2B5EF4-FFF2-40B4-BE49-F238E27FC236}">
                <a16:creationId xmlns:a16="http://schemas.microsoft.com/office/drawing/2014/main" id="{385DF230-EC81-FA47-9EBD-E503163B9963}"/>
              </a:ext>
            </a:extLst>
          </p:cNvPr>
          <p:cNvSpPr>
            <a:spLocks noGrp="1"/>
          </p:cNvSpPr>
          <p:nvPr>
            <p:ph type="pic" idx="43"/>
          </p:nvPr>
        </p:nvSpPr>
        <p:spPr>
          <a:xfrm>
            <a:off x="10053967" y="4136268"/>
            <a:ext cx="914400" cy="9144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067">
                <a:latin typeface="+mn-lt"/>
              </a:defRPr>
            </a:lvl1pPr>
          </a:lstStyle>
          <a:p>
            <a:endParaRPr lang="en-US" dirty="0"/>
          </a:p>
        </p:txBody>
      </p:sp>
      <p:sp>
        <p:nvSpPr>
          <p:cNvPr id="44" name="Text Placeholder 4">
            <a:extLst>
              <a:ext uri="{FF2B5EF4-FFF2-40B4-BE49-F238E27FC236}">
                <a16:creationId xmlns:a16="http://schemas.microsoft.com/office/drawing/2014/main" id="{1A88C281-A425-AB40-AD2D-F6280CF29540}"/>
              </a:ext>
            </a:extLst>
          </p:cNvPr>
          <p:cNvSpPr>
            <a:spLocks noGrp="1"/>
          </p:cNvSpPr>
          <p:nvPr>
            <p:ph type="body" sz="quarter" idx="44"/>
          </p:nvPr>
        </p:nvSpPr>
        <p:spPr>
          <a:xfrm>
            <a:off x="760833" y="3178831"/>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5" name="Text Placeholder 4">
            <a:extLst>
              <a:ext uri="{FF2B5EF4-FFF2-40B4-BE49-F238E27FC236}">
                <a16:creationId xmlns:a16="http://schemas.microsoft.com/office/drawing/2014/main" id="{4124AA56-2C72-E044-95FF-F6723439892E}"/>
              </a:ext>
            </a:extLst>
          </p:cNvPr>
          <p:cNvSpPr>
            <a:spLocks noGrp="1"/>
          </p:cNvSpPr>
          <p:nvPr>
            <p:ph type="body" sz="quarter" idx="45"/>
          </p:nvPr>
        </p:nvSpPr>
        <p:spPr>
          <a:xfrm>
            <a:off x="760833" y="2588411"/>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accent1"/>
              </a:buClr>
              <a:buSzPts val="10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6" name="Text Placeholder 4">
            <a:extLst>
              <a:ext uri="{FF2B5EF4-FFF2-40B4-BE49-F238E27FC236}">
                <a16:creationId xmlns:a16="http://schemas.microsoft.com/office/drawing/2014/main" id="{25E660A7-B0F1-E248-B365-1AE661E0E442}"/>
              </a:ext>
            </a:extLst>
          </p:cNvPr>
          <p:cNvSpPr>
            <a:spLocks noGrp="1"/>
          </p:cNvSpPr>
          <p:nvPr>
            <p:ph type="body" sz="quarter" idx="46"/>
          </p:nvPr>
        </p:nvSpPr>
        <p:spPr>
          <a:xfrm>
            <a:off x="760833" y="2818003"/>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7" name="Text Placeholder 4">
            <a:extLst>
              <a:ext uri="{FF2B5EF4-FFF2-40B4-BE49-F238E27FC236}">
                <a16:creationId xmlns:a16="http://schemas.microsoft.com/office/drawing/2014/main" id="{9D59CB0C-87B4-C54C-9972-5F3334180FCB}"/>
              </a:ext>
            </a:extLst>
          </p:cNvPr>
          <p:cNvSpPr>
            <a:spLocks noGrp="1"/>
          </p:cNvSpPr>
          <p:nvPr>
            <p:ph type="body" sz="quarter" idx="47"/>
          </p:nvPr>
        </p:nvSpPr>
        <p:spPr>
          <a:xfrm>
            <a:off x="2969817" y="3178831"/>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8" name="Text Placeholder 4">
            <a:extLst>
              <a:ext uri="{FF2B5EF4-FFF2-40B4-BE49-F238E27FC236}">
                <a16:creationId xmlns:a16="http://schemas.microsoft.com/office/drawing/2014/main" id="{9DFB16D7-CA0F-FC44-8C0A-88C4022236EB}"/>
              </a:ext>
            </a:extLst>
          </p:cNvPr>
          <p:cNvSpPr>
            <a:spLocks noGrp="1"/>
          </p:cNvSpPr>
          <p:nvPr>
            <p:ph type="body" sz="quarter" idx="48"/>
          </p:nvPr>
        </p:nvSpPr>
        <p:spPr>
          <a:xfrm>
            <a:off x="2969817" y="2588411"/>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accent1"/>
              </a:buClr>
              <a:buSzPts val="10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9" name="Text Placeholder 4">
            <a:extLst>
              <a:ext uri="{FF2B5EF4-FFF2-40B4-BE49-F238E27FC236}">
                <a16:creationId xmlns:a16="http://schemas.microsoft.com/office/drawing/2014/main" id="{68BC822F-11B6-2140-9C61-A9645B50AA5F}"/>
              </a:ext>
            </a:extLst>
          </p:cNvPr>
          <p:cNvSpPr>
            <a:spLocks noGrp="1"/>
          </p:cNvSpPr>
          <p:nvPr>
            <p:ph type="body" sz="quarter" idx="49"/>
          </p:nvPr>
        </p:nvSpPr>
        <p:spPr>
          <a:xfrm>
            <a:off x="2969817" y="2818003"/>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0" name="Text Placeholder 4">
            <a:extLst>
              <a:ext uri="{FF2B5EF4-FFF2-40B4-BE49-F238E27FC236}">
                <a16:creationId xmlns:a16="http://schemas.microsoft.com/office/drawing/2014/main" id="{6FA6065F-8D5B-4647-AE74-A171F60FCE88}"/>
              </a:ext>
            </a:extLst>
          </p:cNvPr>
          <p:cNvSpPr>
            <a:spLocks noGrp="1"/>
          </p:cNvSpPr>
          <p:nvPr>
            <p:ph type="body" sz="quarter" idx="50"/>
          </p:nvPr>
        </p:nvSpPr>
        <p:spPr>
          <a:xfrm>
            <a:off x="5178800" y="3178831"/>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1" name="Text Placeholder 4">
            <a:extLst>
              <a:ext uri="{FF2B5EF4-FFF2-40B4-BE49-F238E27FC236}">
                <a16:creationId xmlns:a16="http://schemas.microsoft.com/office/drawing/2014/main" id="{99DDFF97-6043-5C49-AF74-E13AFABA1BB6}"/>
              </a:ext>
            </a:extLst>
          </p:cNvPr>
          <p:cNvSpPr>
            <a:spLocks noGrp="1"/>
          </p:cNvSpPr>
          <p:nvPr>
            <p:ph type="body" sz="quarter" idx="51"/>
          </p:nvPr>
        </p:nvSpPr>
        <p:spPr>
          <a:xfrm>
            <a:off x="5178800" y="2588411"/>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accent1"/>
              </a:buClr>
              <a:buSzPts val="10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2" name="Text Placeholder 4">
            <a:extLst>
              <a:ext uri="{FF2B5EF4-FFF2-40B4-BE49-F238E27FC236}">
                <a16:creationId xmlns:a16="http://schemas.microsoft.com/office/drawing/2014/main" id="{AFC39F3D-7BB4-914E-A7E5-FF78C2E9DB9F}"/>
              </a:ext>
            </a:extLst>
          </p:cNvPr>
          <p:cNvSpPr>
            <a:spLocks noGrp="1"/>
          </p:cNvSpPr>
          <p:nvPr>
            <p:ph type="body" sz="quarter" idx="52"/>
          </p:nvPr>
        </p:nvSpPr>
        <p:spPr>
          <a:xfrm>
            <a:off x="5178800" y="2818003"/>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3" name="Text Placeholder 4">
            <a:extLst>
              <a:ext uri="{FF2B5EF4-FFF2-40B4-BE49-F238E27FC236}">
                <a16:creationId xmlns:a16="http://schemas.microsoft.com/office/drawing/2014/main" id="{AA6DA9F8-D85C-C946-AE56-2B4815AC5D91}"/>
              </a:ext>
            </a:extLst>
          </p:cNvPr>
          <p:cNvSpPr>
            <a:spLocks noGrp="1"/>
          </p:cNvSpPr>
          <p:nvPr>
            <p:ph type="body" sz="quarter" idx="53"/>
          </p:nvPr>
        </p:nvSpPr>
        <p:spPr>
          <a:xfrm>
            <a:off x="7387785" y="3178831"/>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4" name="Text Placeholder 4">
            <a:extLst>
              <a:ext uri="{FF2B5EF4-FFF2-40B4-BE49-F238E27FC236}">
                <a16:creationId xmlns:a16="http://schemas.microsoft.com/office/drawing/2014/main" id="{2C9F71DD-86FC-694C-B7CF-6C1774AE8734}"/>
              </a:ext>
            </a:extLst>
          </p:cNvPr>
          <p:cNvSpPr>
            <a:spLocks noGrp="1"/>
          </p:cNvSpPr>
          <p:nvPr>
            <p:ph type="body" sz="quarter" idx="54"/>
          </p:nvPr>
        </p:nvSpPr>
        <p:spPr>
          <a:xfrm>
            <a:off x="7387785" y="2588411"/>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accent1"/>
              </a:buClr>
              <a:buSzPts val="10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5" name="Text Placeholder 4">
            <a:extLst>
              <a:ext uri="{FF2B5EF4-FFF2-40B4-BE49-F238E27FC236}">
                <a16:creationId xmlns:a16="http://schemas.microsoft.com/office/drawing/2014/main" id="{DC81A89C-5302-964C-88D8-C90D7CC999EA}"/>
              </a:ext>
            </a:extLst>
          </p:cNvPr>
          <p:cNvSpPr>
            <a:spLocks noGrp="1"/>
          </p:cNvSpPr>
          <p:nvPr>
            <p:ph type="body" sz="quarter" idx="55"/>
          </p:nvPr>
        </p:nvSpPr>
        <p:spPr>
          <a:xfrm>
            <a:off x="7387785" y="2818003"/>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6" name="Text Placeholder 4">
            <a:extLst>
              <a:ext uri="{FF2B5EF4-FFF2-40B4-BE49-F238E27FC236}">
                <a16:creationId xmlns:a16="http://schemas.microsoft.com/office/drawing/2014/main" id="{A8BA7499-0C9D-1F4C-B354-C66863623B86}"/>
              </a:ext>
            </a:extLst>
          </p:cNvPr>
          <p:cNvSpPr>
            <a:spLocks noGrp="1"/>
          </p:cNvSpPr>
          <p:nvPr>
            <p:ph type="body" sz="quarter" idx="56"/>
          </p:nvPr>
        </p:nvSpPr>
        <p:spPr>
          <a:xfrm>
            <a:off x="9596767" y="3178831"/>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7" name="Text Placeholder 4">
            <a:extLst>
              <a:ext uri="{FF2B5EF4-FFF2-40B4-BE49-F238E27FC236}">
                <a16:creationId xmlns:a16="http://schemas.microsoft.com/office/drawing/2014/main" id="{8C99FA0A-1FB4-2542-BF9B-27FF381D8C32}"/>
              </a:ext>
            </a:extLst>
          </p:cNvPr>
          <p:cNvSpPr>
            <a:spLocks noGrp="1"/>
          </p:cNvSpPr>
          <p:nvPr>
            <p:ph type="body" sz="quarter" idx="57"/>
          </p:nvPr>
        </p:nvSpPr>
        <p:spPr>
          <a:xfrm>
            <a:off x="9596767" y="2588411"/>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accent1"/>
              </a:buClr>
              <a:buSzPts val="10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8" name="Text Placeholder 4">
            <a:extLst>
              <a:ext uri="{FF2B5EF4-FFF2-40B4-BE49-F238E27FC236}">
                <a16:creationId xmlns:a16="http://schemas.microsoft.com/office/drawing/2014/main" id="{D88AF914-A14A-C044-A13D-0C4E40407444}"/>
              </a:ext>
            </a:extLst>
          </p:cNvPr>
          <p:cNvSpPr>
            <a:spLocks noGrp="1"/>
          </p:cNvSpPr>
          <p:nvPr>
            <p:ph type="body" sz="quarter" idx="58"/>
          </p:nvPr>
        </p:nvSpPr>
        <p:spPr>
          <a:xfrm>
            <a:off x="9596767" y="2818003"/>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9" name="Text Placeholder 4">
            <a:extLst>
              <a:ext uri="{FF2B5EF4-FFF2-40B4-BE49-F238E27FC236}">
                <a16:creationId xmlns:a16="http://schemas.microsoft.com/office/drawing/2014/main" id="{7413008F-E178-CF4D-8427-E20B946900F6}"/>
              </a:ext>
            </a:extLst>
          </p:cNvPr>
          <p:cNvSpPr>
            <a:spLocks noGrp="1"/>
          </p:cNvSpPr>
          <p:nvPr>
            <p:ph type="body" sz="quarter" idx="59"/>
          </p:nvPr>
        </p:nvSpPr>
        <p:spPr>
          <a:xfrm>
            <a:off x="760833" y="5853924"/>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0" name="Text Placeholder 4">
            <a:extLst>
              <a:ext uri="{FF2B5EF4-FFF2-40B4-BE49-F238E27FC236}">
                <a16:creationId xmlns:a16="http://schemas.microsoft.com/office/drawing/2014/main" id="{1CE4840A-56B4-5E44-86C1-3346C4B24E68}"/>
              </a:ext>
            </a:extLst>
          </p:cNvPr>
          <p:cNvSpPr>
            <a:spLocks noGrp="1"/>
          </p:cNvSpPr>
          <p:nvPr>
            <p:ph type="body" sz="quarter" idx="60"/>
          </p:nvPr>
        </p:nvSpPr>
        <p:spPr>
          <a:xfrm>
            <a:off x="760833" y="5263505"/>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accent1"/>
              </a:buClr>
              <a:buSzPts val="10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1" name="Text Placeholder 4">
            <a:extLst>
              <a:ext uri="{FF2B5EF4-FFF2-40B4-BE49-F238E27FC236}">
                <a16:creationId xmlns:a16="http://schemas.microsoft.com/office/drawing/2014/main" id="{DD92DBD6-78B0-BA4B-9E2B-D588641003BF}"/>
              </a:ext>
            </a:extLst>
          </p:cNvPr>
          <p:cNvSpPr>
            <a:spLocks noGrp="1"/>
          </p:cNvSpPr>
          <p:nvPr>
            <p:ph type="body" sz="quarter" idx="61"/>
          </p:nvPr>
        </p:nvSpPr>
        <p:spPr>
          <a:xfrm>
            <a:off x="760833" y="5493096"/>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2" name="Text Placeholder 4">
            <a:extLst>
              <a:ext uri="{FF2B5EF4-FFF2-40B4-BE49-F238E27FC236}">
                <a16:creationId xmlns:a16="http://schemas.microsoft.com/office/drawing/2014/main" id="{96AAB29F-9D8D-BA45-BEEA-3C50C09E327A}"/>
              </a:ext>
            </a:extLst>
          </p:cNvPr>
          <p:cNvSpPr>
            <a:spLocks noGrp="1"/>
          </p:cNvSpPr>
          <p:nvPr>
            <p:ph type="body" sz="quarter" idx="62"/>
          </p:nvPr>
        </p:nvSpPr>
        <p:spPr>
          <a:xfrm>
            <a:off x="2969817" y="5853924"/>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3" name="Text Placeholder 4">
            <a:extLst>
              <a:ext uri="{FF2B5EF4-FFF2-40B4-BE49-F238E27FC236}">
                <a16:creationId xmlns:a16="http://schemas.microsoft.com/office/drawing/2014/main" id="{43F3C09E-A1B0-4845-96F4-2A3C5B4642D9}"/>
              </a:ext>
            </a:extLst>
          </p:cNvPr>
          <p:cNvSpPr>
            <a:spLocks noGrp="1"/>
          </p:cNvSpPr>
          <p:nvPr>
            <p:ph type="body" sz="quarter" idx="63"/>
          </p:nvPr>
        </p:nvSpPr>
        <p:spPr>
          <a:xfrm>
            <a:off x="2969817" y="5263505"/>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accent1"/>
              </a:buClr>
              <a:buSzPts val="10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4" name="Text Placeholder 4">
            <a:extLst>
              <a:ext uri="{FF2B5EF4-FFF2-40B4-BE49-F238E27FC236}">
                <a16:creationId xmlns:a16="http://schemas.microsoft.com/office/drawing/2014/main" id="{B622018F-7E57-484C-A888-C6C0F282E2AE}"/>
              </a:ext>
            </a:extLst>
          </p:cNvPr>
          <p:cNvSpPr>
            <a:spLocks noGrp="1"/>
          </p:cNvSpPr>
          <p:nvPr>
            <p:ph type="body" sz="quarter" idx="64"/>
          </p:nvPr>
        </p:nvSpPr>
        <p:spPr>
          <a:xfrm>
            <a:off x="2969817" y="5493096"/>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5" name="Text Placeholder 4">
            <a:extLst>
              <a:ext uri="{FF2B5EF4-FFF2-40B4-BE49-F238E27FC236}">
                <a16:creationId xmlns:a16="http://schemas.microsoft.com/office/drawing/2014/main" id="{A948A0C1-F87A-464C-AB5B-A7923C128E49}"/>
              </a:ext>
            </a:extLst>
          </p:cNvPr>
          <p:cNvSpPr>
            <a:spLocks noGrp="1"/>
          </p:cNvSpPr>
          <p:nvPr>
            <p:ph type="body" sz="quarter" idx="65"/>
          </p:nvPr>
        </p:nvSpPr>
        <p:spPr>
          <a:xfrm>
            <a:off x="5178800" y="5853924"/>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6" name="Text Placeholder 4">
            <a:extLst>
              <a:ext uri="{FF2B5EF4-FFF2-40B4-BE49-F238E27FC236}">
                <a16:creationId xmlns:a16="http://schemas.microsoft.com/office/drawing/2014/main" id="{E1B1F52A-582D-1A45-99BE-BCAA5F0BAF09}"/>
              </a:ext>
            </a:extLst>
          </p:cNvPr>
          <p:cNvSpPr>
            <a:spLocks noGrp="1"/>
          </p:cNvSpPr>
          <p:nvPr>
            <p:ph type="body" sz="quarter" idx="66"/>
          </p:nvPr>
        </p:nvSpPr>
        <p:spPr>
          <a:xfrm>
            <a:off x="5178800" y="5263505"/>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accent1"/>
              </a:buClr>
              <a:buSzPts val="10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7" name="Text Placeholder 4">
            <a:extLst>
              <a:ext uri="{FF2B5EF4-FFF2-40B4-BE49-F238E27FC236}">
                <a16:creationId xmlns:a16="http://schemas.microsoft.com/office/drawing/2014/main" id="{2D4F2D30-6691-B44F-9943-C92E411CE9F2}"/>
              </a:ext>
            </a:extLst>
          </p:cNvPr>
          <p:cNvSpPr>
            <a:spLocks noGrp="1"/>
          </p:cNvSpPr>
          <p:nvPr>
            <p:ph type="body" sz="quarter" idx="67"/>
          </p:nvPr>
        </p:nvSpPr>
        <p:spPr>
          <a:xfrm>
            <a:off x="5178800" y="5493096"/>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8" name="Text Placeholder 4">
            <a:extLst>
              <a:ext uri="{FF2B5EF4-FFF2-40B4-BE49-F238E27FC236}">
                <a16:creationId xmlns:a16="http://schemas.microsoft.com/office/drawing/2014/main" id="{A34A9146-8E3D-9346-B5B5-D66B8EBFD7AF}"/>
              </a:ext>
            </a:extLst>
          </p:cNvPr>
          <p:cNvSpPr>
            <a:spLocks noGrp="1"/>
          </p:cNvSpPr>
          <p:nvPr>
            <p:ph type="body" sz="quarter" idx="68"/>
          </p:nvPr>
        </p:nvSpPr>
        <p:spPr>
          <a:xfrm>
            <a:off x="7387785" y="5853924"/>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9" name="Text Placeholder 4">
            <a:extLst>
              <a:ext uri="{FF2B5EF4-FFF2-40B4-BE49-F238E27FC236}">
                <a16:creationId xmlns:a16="http://schemas.microsoft.com/office/drawing/2014/main" id="{4ECD2D58-6A37-FD47-8529-EE7AFBAC996C}"/>
              </a:ext>
            </a:extLst>
          </p:cNvPr>
          <p:cNvSpPr>
            <a:spLocks noGrp="1"/>
          </p:cNvSpPr>
          <p:nvPr>
            <p:ph type="body" sz="quarter" idx="69"/>
          </p:nvPr>
        </p:nvSpPr>
        <p:spPr>
          <a:xfrm>
            <a:off x="7387785" y="5263505"/>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accent1"/>
              </a:buClr>
              <a:buSzPts val="10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0" name="Text Placeholder 4">
            <a:extLst>
              <a:ext uri="{FF2B5EF4-FFF2-40B4-BE49-F238E27FC236}">
                <a16:creationId xmlns:a16="http://schemas.microsoft.com/office/drawing/2014/main" id="{73D4EEE0-E5B9-1F48-83DE-20DC1F6E166A}"/>
              </a:ext>
            </a:extLst>
          </p:cNvPr>
          <p:cNvSpPr>
            <a:spLocks noGrp="1"/>
          </p:cNvSpPr>
          <p:nvPr>
            <p:ph type="body" sz="quarter" idx="70"/>
          </p:nvPr>
        </p:nvSpPr>
        <p:spPr>
          <a:xfrm>
            <a:off x="7387785" y="5493096"/>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1" name="Text Placeholder 4">
            <a:extLst>
              <a:ext uri="{FF2B5EF4-FFF2-40B4-BE49-F238E27FC236}">
                <a16:creationId xmlns:a16="http://schemas.microsoft.com/office/drawing/2014/main" id="{03B7DFFC-62F6-3042-8F0C-686B9EB5E1C7}"/>
              </a:ext>
            </a:extLst>
          </p:cNvPr>
          <p:cNvSpPr>
            <a:spLocks noGrp="1"/>
          </p:cNvSpPr>
          <p:nvPr>
            <p:ph type="body" sz="quarter" idx="71"/>
          </p:nvPr>
        </p:nvSpPr>
        <p:spPr>
          <a:xfrm>
            <a:off x="9596767" y="5853924"/>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2" name="Text Placeholder 4">
            <a:extLst>
              <a:ext uri="{FF2B5EF4-FFF2-40B4-BE49-F238E27FC236}">
                <a16:creationId xmlns:a16="http://schemas.microsoft.com/office/drawing/2014/main" id="{77965CFF-9B1D-D14D-AB22-E09D64C0236C}"/>
              </a:ext>
            </a:extLst>
          </p:cNvPr>
          <p:cNvSpPr>
            <a:spLocks noGrp="1"/>
          </p:cNvSpPr>
          <p:nvPr>
            <p:ph type="body" sz="quarter" idx="72"/>
          </p:nvPr>
        </p:nvSpPr>
        <p:spPr>
          <a:xfrm>
            <a:off x="9596767" y="5263505"/>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accent1"/>
              </a:buClr>
              <a:buSzPts val="10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3" name="Text Placeholder 4">
            <a:extLst>
              <a:ext uri="{FF2B5EF4-FFF2-40B4-BE49-F238E27FC236}">
                <a16:creationId xmlns:a16="http://schemas.microsoft.com/office/drawing/2014/main" id="{9E9C328E-C0E8-104A-BD2D-8D381D51D0E7}"/>
              </a:ext>
            </a:extLst>
          </p:cNvPr>
          <p:cNvSpPr>
            <a:spLocks noGrp="1"/>
          </p:cNvSpPr>
          <p:nvPr>
            <p:ph type="body" sz="quarter" idx="73"/>
          </p:nvPr>
        </p:nvSpPr>
        <p:spPr>
          <a:xfrm>
            <a:off x="9596767" y="5493096"/>
            <a:ext cx="1828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6" name="Google Shape;723;p27">
            <a:extLst>
              <a:ext uri="{FF2B5EF4-FFF2-40B4-BE49-F238E27FC236}">
                <a16:creationId xmlns:a16="http://schemas.microsoft.com/office/drawing/2014/main" id="{C39185C2-6568-0729-9B56-96B4C57F3665}"/>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A3AE3B24-FB73-64A9-C382-403AF55E4AE2}"/>
              </a:ext>
            </a:extLst>
          </p:cNvPr>
          <p:cNvGrpSpPr/>
          <p:nvPr userDrawn="1"/>
        </p:nvGrpSpPr>
        <p:grpSpPr>
          <a:xfrm>
            <a:off x="1" y="6814800"/>
            <a:ext cx="12179567" cy="43200"/>
            <a:chOff x="0" y="5111100"/>
            <a:chExt cx="9134675" cy="32400"/>
          </a:xfrm>
          <a:solidFill>
            <a:schemeClr val="accent1"/>
          </a:solidFill>
        </p:grpSpPr>
        <p:sp>
          <p:nvSpPr>
            <p:cNvPr id="78" name="Google Shape;455;p14">
              <a:extLst>
                <a:ext uri="{FF2B5EF4-FFF2-40B4-BE49-F238E27FC236}">
                  <a16:creationId xmlns:a16="http://schemas.microsoft.com/office/drawing/2014/main" id="{5DAF18B4-0723-B91F-4B50-F290D6028E8D}"/>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9" name="Google Shape;456;p14">
              <a:extLst>
                <a:ext uri="{FF2B5EF4-FFF2-40B4-BE49-F238E27FC236}">
                  <a16:creationId xmlns:a16="http://schemas.microsoft.com/office/drawing/2014/main" id="{B51A4B50-FC72-020F-B668-61535C34509A}"/>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0" name="Google Shape;457;p14">
              <a:extLst>
                <a:ext uri="{FF2B5EF4-FFF2-40B4-BE49-F238E27FC236}">
                  <a16:creationId xmlns:a16="http://schemas.microsoft.com/office/drawing/2014/main" id="{4AC1483E-13E0-5AB3-6E20-9AA310411062}"/>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1" name="Google Shape;458;p14">
              <a:extLst>
                <a:ext uri="{FF2B5EF4-FFF2-40B4-BE49-F238E27FC236}">
                  <a16:creationId xmlns:a16="http://schemas.microsoft.com/office/drawing/2014/main" id="{2C654332-F21D-8DF7-DF96-088A27D5759B}"/>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2" name="Google Shape;459;p14">
              <a:extLst>
                <a:ext uri="{FF2B5EF4-FFF2-40B4-BE49-F238E27FC236}">
                  <a16:creationId xmlns:a16="http://schemas.microsoft.com/office/drawing/2014/main" id="{07408168-8BDD-47D6-15C9-F241D7C6C656}"/>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3" name="Google Shape;457;p14">
              <a:extLst>
                <a:ext uri="{FF2B5EF4-FFF2-40B4-BE49-F238E27FC236}">
                  <a16:creationId xmlns:a16="http://schemas.microsoft.com/office/drawing/2014/main" id="{A19E2DDD-6AB1-6323-F4C6-80890F0041E4}"/>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84" name="Text Placeholder 4">
            <a:extLst>
              <a:ext uri="{FF2B5EF4-FFF2-40B4-BE49-F238E27FC236}">
                <a16:creationId xmlns:a16="http://schemas.microsoft.com/office/drawing/2014/main" id="{9699D9FD-CE9B-D2F9-0AAB-A37B459DC113}"/>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175663220"/>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 10 Photos (Org. Chart)">
    <p:spTree>
      <p:nvGrpSpPr>
        <p:cNvPr id="1" name=""/>
        <p:cNvGrpSpPr/>
        <p:nvPr/>
      </p:nvGrpSpPr>
      <p:grpSpPr>
        <a:xfrm>
          <a:off x="0" y="0"/>
          <a:ext cx="0" cy="0"/>
          <a:chOff x="0" y="0"/>
          <a:chExt cx="0" cy="0"/>
        </a:xfrm>
      </p:grpSpPr>
      <p:sp>
        <p:nvSpPr>
          <p:cNvPr id="3" name="Google Shape;284;p12">
            <a:extLst>
              <a:ext uri="{FF2B5EF4-FFF2-40B4-BE49-F238E27FC236}">
                <a16:creationId xmlns:a16="http://schemas.microsoft.com/office/drawing/2014/main" id="{BB188AA9-B9BA-2242-ABCB-9626603C81C7}"/>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4" name="Google Shape;285;p12">
            <a:extLst>
              <a:ext uri="{FF2B5EF4-FFF2-40B4-BE49-F238E27FC236}">
                <a16:creationId xmlns:a16="http://schemas.microsoft.com/office/drawing/2014/main" id="{AEC08278-4D54-D54C-B394-0FFB96BAEDCA}"/>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5" name="Google Shape;293;p12">
            <a:extLst>
              <a:ext uri="{FF2B5EF4-FFF2-40B4-BE49-F238E27FC236}">
                <a16:creationId xmlns:a16="http://schemas.microsoft.com/office/drawing/2014/main" id="{F3956B47-3AB8-6347-9EB0-482D180C5451}"/>
              </a:ext>
            </a:extLst>
          </p:cNvPr>
          <p:cNvSpPr/>
          <p:nvPr userDrawn="1"/>
        </p:nvSpPr>
        <p:spPr>
          <a:xfrm>
            <a:off x="5673283" y="1253989"/>
            <a:ext cx="856400" cy="8536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2400">
              <a:solidFill>
                <a:schemeClr val="dk1"/>
              </a:solidFill>
              <a:ea typeface="Calibri"/>
              <a:cs typeface="Calibri"/>
              <a:sym typeface="Calibri"/>
            </a:endParaRPr>
          </a:p>
        </p:txBody>
      </p:sp>
      <p:sp>
        <p:nvSpPr>
          <p:cNvPr id="6" name="Google Shape;294;p12">
            <a:extLst>
              <a:ext uri="{FF2B5EF4-FFF2-40B4-BE49-F238E27FC236}">
                <a16:creationId xmlns:a16="http://schemas.microsoft.com/office/drawing/2014/main" id="{E6921E83-1A29-AF4B-BC58-B0108C484381}"/>
              </a:ext>
            </a:extLst>
          </p:cNvPr>
          <p:cNvSpPr/>
          <p:nvPr userDrawn="1"/>
        </p:nvSpPr>
        <p:spPr>
          <a:xfrm>
            <a:off x="1893763" y="3029957"/>
            <a:ext cx="856400" cy="8536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7" name="Google Shape;295;p12">
            <a:extLst>
              <a:ext uri="{FF2B5EF4-FFF2-40B4-BE49-F238E27FC236}">
                <a16:creationId xmlns:a16="http://schemas.microsoft.com/office/drawing/2014/main" id="{58535605-9F84-0649-8C05-BF0E966C5314}"/>
              </a:ext>
            </a:extLst>
          </p:cNvPr>
          <p:cNvSpPr/>
          <p:nvPr userDrawn="1"/>
        </p:nvSpPr>
        <p:spPr>
          <a:xfrm>
            <a:off x="5673283" y="3029959"/>
            <a:ext cx="856400" cy="8536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8" name="Google Shape;296;p12">
            <a:extLst>
              <a:ext uri="{FF2B5EF4-FFF2-40B4-BE49-F238E27FC236}">
                <a16:creationId xmlns:a16="http://schemas.microsoft.com/office/drawing/2014/main" id="{110A760A-7361-9045-A1FC-C6E2CDB719AF}"/>
              </a:ext>
            </a:extLst>
          </p:cNvPr>
          <p:cNvSpPr/>
          <p:nvPr userDrawn="1"/>
        </p:nvSpPr>
        <p:spPr>
          <a:xfrm>
            <a:off x="9452803" y="3029959"/>
            <a:ext cx="856400" cy="8536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9" name="Google Shape;297;p12">
            <a:extLst>
              <a:ext uri="{FF2B5EF4-FFF2-40B4-BE49-F238E27FC236}">
                <a16:creationId xmlns:a16="http://schemas.microsoft.com/office/drawing/2014/main" id="{8E133E4F-2798-894B-B9D3-F79DC60DE98B}"/>
              </a:ext>
            </a:extLst>
          </p:cNvPr>
          <p:cNvSpPr/>
          <p:nvPr userDrawn="1"/>
        </p:nvSpPr>
        <p:spPr>
          <a:xfrm>
            <a:off x="948883" y="4805927"/>
            <a:ext cx="856400" cy="8536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0" name="Google Shape;298;p12">
            <a:extLst>
              <a:ext uri="{FF2B5EF4-FFF2-40B4-BE49-F238E27FC236}">
                <a16:creationId xmlns:a16="http://schemas.microsoft.com/office/drawing/2014/main" id="{19B74666-03F0-694B-8A3D-079BB1D4AFA2}"/>
              </a:ext>
            </a:extLst>
          </p:cNvPr>
          <p:cNvSpPr/>
          <p:nvPr userDrawn="1"/>
        </p:nvSpPr>
        <p:spPr>
          <a:xfrm>
            <a:off x="2838643" y="4805927"/>
            <a:ext cx="856400" cy="8536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1" name="Google Shape;299;p12">
            <a:extLst>
              <a:ext uri="{FF2B5EF4-FFF2-40B4-BE49-F238E27FC236}">
                <a16:creationId xmlns:a16="http://schemas.microsoft.com/office/drawing/2014/main" id="{B12A9CC9-207C-0343-A847-ED7F862C45E3}"/>
              </a:ext>
            </a:extLst>
          </p:cNvPr>
          <p:cNvSpPr/>
          <p:nvPr userDrawn="1"/>
        </p:nvSpPr>
        <p:spPr>
          <a:xfrm>
            <a:off x="4728403" y="4805927"/>
            <a:ext cx="856400" cy="8536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2" name="Google Shape;300;p12">
            <a:extLst>
              <a:ext uri="{FF2B5EF4-FFF2-40B4-BE49-F238E27FC236}">
                <a16:creationId xmlns:a16="http://schemas.microsoft.com/office/drawing/2014/main" id="{4A99D40E-2CE9-FC48-9661-BB59B13207EB}"/>
              </a:ext>
            </a:extLst>
          </p:cNvPr>
          <p:cNvSpPr/>
          <p:nvPr userDrawn="1"/>
        </p:nvSpPr>
        <p:spPr>
          <a:xfrm>
            <a:off x="6618163" y="4805927"/>
            <a:ext cx="856400" cy="8536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3" name="Google Shape;301;p12">
            <a:extLst>
              <a:ext uri="{FF2B5EF4-FFF2-40B4-BE49-F238E27FC236}">
                <a16:creationId xmlns:a16="http://schemas.microsoft.com/office/drawing/2014/main" id="{BF1FB73B-E6EA-C046-809D-C1BD875AE774}"/>
              </a:ext>
            </a:extLst>
          </p:cNvPr>
          <p:cNvSpPr/>
          <p:nvPr userDrawn="1"/>
        </p:nvSpPr>
        <p:spPr>
          <a:xfrm>
            <a:off x="8507923" y="4805927"/>
            <a:ext cx="856400" cy="8536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4" name="Google Shape;302;p12">
            <a:extLst>
              <a:ext uri="{FF2B5EF4-FFF2-40B4-BE49-F238E27FC236}">
                <a16:creationId xmlns:a16="http://schemas.microsoft.com/office/drawing/2014/main" id="{9B4B6FFD-4FF2-BF4B-9FD2-0FCAC35D925C}"/>
              </a:ext>
            </a:extLst>
          </p:cNvPr>
          <p:cNvSpPr/>
          <p:nvPr userDrawn="1"/>
        </p:nvSpPr>
        <p:spPr>
          <a:xfrm>
            <a:off x="10397683" y="4805927"/>
            <a:ext cx="856400" cy="8536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cxnSp>
        <p:nvCxnSpPr>
          <p:cNvPr id="15" name="Google Shape;303;p12">
            <a:extLst>
              <a:ext uri="{FF2B5EF4-FFF2-40B4-BE49-F238E27FC236}">
                <a16:creationId xmlns:a16="http://schemas.microsoft.com/office/drawing/2014/main" id="{F1998A7D-402E-AF4A-9BF6-E4F4AF66A2D2}"/>
              </a:ext>
            </a:extLst>
          </p:cNvPr>
          <p:cNvCxnSpPr>
            <a:stCxn id="5" idx="4"/>
            <a:endCxn id="6" idx="0"/>
          </p:cNvCxnSpPr>
          <p:nvPr userDrawn="1"/>
        </p:nvCxnSpPr>
        <p:spPr>
          <a:xfrm rot="5400000">
            <a:off x="3750482" y="678990"/>
            <a:ext cx="922400" cy="3779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16" name="Google Shape;304;p12">
            <a:extLst>
              <a:ext uri="{FF2B5EF4-FFF2-40B4-BE49-F238E27FC236}">
                <a16:creationId xmlns:a16="http://schemas.microsoft.com/office/drawing/2014/main" id="{2499B600-9D1D-DB49-9660-2DAC87DE8D03}"/>
              </a:ext>
            </a:extLst>
          </p:cNvPr>
          <p:cNvCxnSpPr>
            <a:stCxn id="5" idx="4"/>
            <a:endCxn id="8" idx="0"/>
          </p:cNvCxnSpPr>
          <p:nvPr userDrawn="1"/>
        </p:nvCxnSpPr>
        <p:spPr>
          <a:xfrm rot="-5400000" flipH="1">
            <a:off x="7530082" y="678990"/>
            <a:ext cx="922400" cy="3779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17" name="Google Shape;305;p12">
            <a:extLst>
              <a:ext uri="{FF2B5EF4-FFF2-40B4-BE49-F238E27FC236}">
                <a16:creationId xmlns:a16="http://schemas.microsoft.com/office/drawing/2014/main" id="{E9A0D2F5-BBEA-394C-B015-A65F415FA585}"/>
              </a:ext>
            </a:extLst>
          </p:cNvPr>
          <p:cNvCxnSpPr>
            <a:stCxn id="5" idx="4"/>
            <a:endCxn id="7" idx="0"/>
          </p:cNvCxnSpPr>
          <p:nvPr userDrawn="1"/>
        </p:nvCxnSpPr>
        <p:spPr>
          <a:xfrm rot="-5400000" flipH="1">
            <a:off x="5640683" y="2568389"/>
            <a:ext cx="922400" cy="8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18" name="Google Shape;306;p12">
            <a:extLst>
              <a:ext uri="{FF2B5EF4-FFF2-40B4-BE49-F238E27FC236}">
                <a16:creationId xmlns:a16="http://schemas.microsoft.com/office/drawing/2014/main" id="{6DEC4CDD-5516-4343-A2BB-0F3A3475BA67}"/>
              </a:ext>
            </a:extLst>
          </p:cNvPr>
          <p:cNvCxnSpPr>
            <a:stCxn id="6" idx="4"/>
            <a:endCxn id="9" idx="0"/>
          </p:cNvCxnSpPr>
          <p:nvPr userDrawn="1"/>
        </p:nvCxnSpPr>
        <p:spPr>
          <a:xfrm rot="5400000">
            <a:off x="1388363" y="3872357"/>
            <a:ext cx="922400" cy="9448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19" name="Google Shape;307;p12">
            <a:extLst>
              <a:ext uri="{FF2B5EF4-FFF2-40B4-BE49-F238E27FC236}">
                <a16:creationId xmlns:a16="http://schemas.microsoft.com/office/drawing/2014/main" id="{CF7DDBD5-BD8F-C84B-9C89-C4A5C97CB514}"/>
              </a:ext>
            </a:extLst>
          </p:cNvPr>
          <p:cNvCxnSpPr>
            <a:stCxn id="6" idx="4"/>
            <a:endCxn id="10" idx="0"/>
          </p:cNvCxnSpPr>
          <p:nvPr userDrawn="1"/>
        </p:nvCxnSpPr>
        <p:spPr>
          <a:xfrm rot="-5400000" flipH="1">
            <a:off x="2333163" y="3872357"/>
            <a:ext cx="922400" cy="9448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0" name="Google Shape;308;p12">
            <a:extLst>
              <a:ext uri="{FF2B5EF4-FFF2-40B4-BE49-F238E27FC236}">
                <a16:creationId xmlns:a16="http://schemas.microsoft.com/office/drawing/2014/main" id="{6E79B1F3-3076-8C49-AF7A-754F14C6A50C}"/>
              </a:ext>
            </a:extLst>
          </p:cNvPr>
          <p:cNvCxnSpPr>
            <a:stCxn id="7" idx="4"/>
            <a:endCxn id="11" idx="0"/>
          </p:cNvCxnSpPr>
          <p:nvPr userDrawn="1"/>
        </p:nvCxnSpPr>
        <p:spPr>
          <a:xfrm rot="5400000">
            <a:off x="5167883" y="3872359"/>
            <a:ext cx="922400" cy="9448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1" name="Google Shape;309;p12">
            <a:extLst>
              <a:ext uri="{FF2B5EF4-FFF2-40B4-BE49-F238E27FC236}">
                <a16:creationId xmlns:a16="http://schemas.microsoft.com/office/drawing/2014/main" id="{29978332-05F6-7E42-93B2-168F4ADF6290}"/>
              </a:ext>
            </a:extLst>
          </p:cNvPr>
          <p:cNvCxnSpPr>
            <a:stCxn id="7" idx="4"/>
            <a:endCxn id="12" idx="0"/>
          </p:cNvCxnSpPr>
          <p:nvPr userDrawn="1"/>
        </p:nvCxnSpPr>
        <p:spPr>
          <a:xfrm rot="-5400000" flipH="1">
            <a:off x="6112683" y="3872359"/>
            <a:ext cx="922400" cy="9448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2" name="Google Shape;310;p12">
            <a:extLst>
              <a:ext uri="{FF2B5EF4-FFF2-40B4-BE49-F238E27FC236}">
                <a16:creationId xmlns:a16="http://schemas.microsoft.com/office/drawing/2014/main" id="{A6D2F576-80CC-B846-854E-2DE5C6D53E95}"/>
              </a:ext>
            </a:extLst>
          </p:cNvPr>
          <p:cNvCxnSpPr>
            <a:stCxn id="8" idx="4"/>
            <a:endCxn id="13" idx="0"/>
          </p:cNvCxnSpPr>
          <p:nvPr userDrawn="1"/>
        </p:nvCxnSpPr>
        <p:spPr>
          <a:xfrm rot="5400000">
            <a:off x="8947403" y="3872359"/>
            <a:ext cx="922400" cy="9448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3" name="Google Shape;311;p12">
            <a:extLst>
              <a:ext uri="{FF2B5EF4-FFF2-40B4-BE49-F238E27FC236}">
                <a16:creationId xmlns:a16="http://schemas.microsoft.com/office/drawing/2014/main" id="{DEC9CDB4-8117-8C4A-A1A9-455D0548DE42}"/>
              </a:ext>
            </a:extLst>
          </p:cNvPr>
          <p:cNvCxnSpPr>
            <a:stCxn id="8" idx="4"/>
            <a:endCxn id="14" idx="0"/>
          </p:cNvCxnSpPr>
          <p:nvPr userDrawn="1"/>
        </p:nvCxnSpPr>
        <p:spPr>
          <a:xfrm rot="-5400000" flipH="1">
            <a:off x="9892203" y="3872359"/>
            <a:ext cx="922400" cy="944800"/>
          </a:xfrm>
          <a:prstGeom prst="bentConnector3">
            <a:avLst>
              <a:gd name="adj1" fmla="val 49998"/>
            </a:avLst>
          </a:prstGeom>
          <a:noFill/>
          <a:ln w="9525" cap="flat" cmpd="sng">
            <a:solidFill>
              <a:schemeClr val="accent3"/>
            </a:solidFill>
            <a:prstDash val="solid"/>
            <a:round/>
            <a:headEnd type="none" w="med" len="med"/>
            <a:tailEnd type="none" w="med" len="med"/>
          </a:ln>
        </p:spPr>
      </p:cxnSp>
      <p:sp>
        <p:nvSpPr>
          <p:cNvPr id="24" name="Google Shape;313;p12">
            <a:extLst>
              <a:ext uri="{FF2B5EF4-FFF2-40B4-BE49-F238E27FC236}">
                <a16:creationId xmlns:a16="http://schemas.microsoft.com/office/drawing/2014/main" id="{200B74AA-A330-9B43-8A7B-A4C42C98AB11}"/>
              </a:ext>
            </a:extLst>
          </p:cNvPr>
          <p:cNvSpPr>
            <a:spLocks noGrp="1"/>
          </p:cNvSpPr>
          <p:nvPr>
            <p:ph type="pic" idx="4"/>
          </p:nvPr>
        </p:nvSpPr>
        <p:spPr>
          <a:xfrm>
            <a:off x="5735683" y="1314989"/>
            <a:ext cx="731600" cy="731600"/>
          </a:xfrm>
          <a:prstGeom prst="ellipse">
            <a:avLst/>
          </a:prstGeom>
          <a:noFill/>
          <a:ln w="25400" cap="flat" cmpd="sng">
            <a:solidFill>
              <a:schemeClr val="bg1"/>
            </a:solidFill>
            <a:prstDash val="solid"/>
            <a:round/>
            <a:headEnd type="none" w="sm" len="sm"/>
            <a:tailEnd type="none" w="sm" len="sm"/>
          </a:ln>
        </p:spPr>
        <p:txBody>
          <a:bodyPr anchor="ctr">
            <a:normAutofit/>
          </a:bodyPr>
          <a:lstStyle>
            <a:lvl1pPr marL="8467" indent="0" algn="ctr">
              <a:buNone/>
              <a:tabLst/>
              <a:defRPr sz="1050">
                <a:solidFill>
                  <a:schemeClr val="tx1"/>
                </a:solidFill>
                <a:latin typeface="+mn-lt"/>
              </a:defRPr>
            </a:lvl1pPr>
          </a:lstStyle>
          <a:p>
            <a:endParaRPr lang="en-US" dirty="0"/>
          </a:p>
        </p:txBody>
      </p:sp>
      <p:sp>
        <p:nvSpPr>
          <p:cNvPr id="25" name="Google Shape;314;p12">
            <a:extLst>
              <a:ext uri="{FF2B5EF4-FFF2-40B4-BE49-F238E27FC236}">
                <a16:creationId xmlns:a16="http://schemas.microsoft.com/office/drawing/2014/main" id="{D42A2D49-DE22-5C4E-AD21-85D73AF80471}"/>
              </a:ext>
            </a:extLst>
          </p:cNvPr>
          <p:cNvSpPr>
            <a:spLocks noGrp="1"/>
          </p:cNvSpPr>
          <p:nvPr>
            <p:ph type="pic" idx="5"/>
          </p:nvPr>
        </p:nvSpPr>
        <p:spPr>
          <a:xfrm>
            <a:off x="1956163" y="3090957"/>
            <a:ext cx="731600" cy="731600"/>
          </a:xfrm>
          <a:prstGeom prst="ellipse">
            <a:avLst/>
          </a:prstGeom>
          <a:noFill/>
          <a:ln w="25400" cap="flat" cmpd="sng">
            <a:solidFill>
              <a:schemeClr val="bg1"/>
            </a:solidFill>
            <a:prstDash val="solid"/>
            <a:round/>
            <a:headEnd type="none" w="sm" len="sm"/>
            <a:tailEnd type="none" w="sm" len="sm"/>
          </a:ln>
        </p:spPr>
        <p:txBody>
          <a:bodyPr anchor="ctr">
            <a:normAutofit/>
          </a:bodyPr>
          <a:lstStyle>
            <a:lvl1pPr marL="8467" indent="0" algn="ctr">
              <a:buNone/>
              <a:tabLst/>
              <a:defRPr sz="1050">
                <a:solidFill>
                  <a:schemeClr val="tx1"/>
                </a:solidFill>
                <a:latin typeface="+mn-lt"/>
              </a:defRPr>
            </a:lvl1pPr>
          </a:lstStyle>
          <a:p>
            <a:endParaRPr lang="en-US" dirty="0"/>
          </a:p>
        </p:txBody>
      </p:sp>
      <p:sp>
        <p:nvSpPr>
          <p:cNvPr id="26" name="Google Shape;315;p12">
            <a:extLst>
              <a:ext uri="{FF2B5EF4-FFF2-40B4-BE49-F238E27FC236}">
                <a16:creationId xmlns:a16="http://schemas.microsoft.com/office/drawing/2014/main" id="{62A10AB3-4B01-4E48-8FE4-250F17286FAD}"/>
              </a:ext>
            </a:extLst>
          </p:cNvPr>
          <p:cNvSpPr>
            <a:spLocks noGrp="1"/>
          </p:cNvSpPr>
          <p:nvPr>
            <p:ph type="pic" idx="6"/>
          </p:nvPr>
        </p:nvSpPr>
        <p:spPr>
          <a:xfrm>
            <a:off x="5735683" y="3090959"/>
            <a:ext cx="731600" cy="731600"/>
          </a:xfrm>
          <a:prstGeom prst="ellipse">
            <a:avLst/>
          </a:prstGeom>
          <a:noFill/>
          <a:ln w="25400" cap="flat" cmpd="sng">
            <a:solidFill>
              <a:schemeClr val="bg1"/>
            </a:solidFill>
            <a:prstDash val="solid"/>
            <a:round/>
            <a:headEnd type="none" w="sm" len="sm"/>
            <a:tailEnd type="none" w="sm" len="sm"/>
          </a:ln>
        </p:spPr>
        <p:txBody>
          <a:bodyPr anchor="ctr">
            <a:normAutofit/>
          </a:bodyPr>
          <a:lstStyle>
            <a:lvl1pPr marL="8467" indent="0" algn="ctr">
              <a:buNone/>
              <a:tabLst/>
              <a:defRPr sz="1050">
                <a:solidFill>
                  <a:schemeClr val="tx1"/>
                </a:solidFill>
                <a:latin typeface="+mn-lt"/>
              </a:defRPr>
            </a:lvl1pPr>
          </a:lstStyle>
          <a:p>
            <a:endParaRPr lang="en-US" dirty="0"/>
          </a:p>
        </p:txBody>
      </p:sp>
      <p:sp>
        <p:nvSpPr>
          <p:cNvPr id="27" name="Google Shape;316;p12">
            <a:extLst>
              <a:ext uri="{FF2B5EF4-FFF2-40B4-BE49-F238E27FC236}">
                <a16:creationId xmlns:a16="http://schemas.microsoft.com/office/drawing/2014/main" id="{CD2DA667-6433-0C40-AD54-7F0B65F83B30}"/>
              </a:ext>
            </a:extLst>
          </p:cNvPr>
          <p:cNvSpPr>
            <a:spLocks noGrp="1"/>
          </p:cNvSpPr>
          <p:nvPr>
            <p:ph type="pic" idx="7"/>
          </p:nvPr>
        </p:nvSpPr>
        <p:spPr>
          <a:xfrm>
            <a:off x="9515203" y="3090959"/>
            <a:ext cx="731600" cy="731600"/>
          </a:xfrm>
          <a:prstGeom prst="ellipse">
            <a:avLst/>
          </a:prstGeom>
          <a:noFill/>
          <a:ln w="25400" cap="flat" cmpd="sng">
            <a:solidFill>
              <a:schemeClr val="bg1"/>
            </a:solidFill>
            <a:prstDash val="solid"/>
            <a:round/>
            <a:headEnd type="none" w="sm" len="sm"/>
            <a:tailEnd type="none" w="sm" len="sm"/>
          </a:ln>
        </p:spPr>
        <p:txBody>
          <a:bodyPr anchor="ctr">
            <a:normAutofit/>
          </a:bodyPr>
          <a:lstStyle>
            <a:lvl1pPr marL="8467" indent="0" algn="ctr">
              <a:buNone/>
              <a:tabLst/>
              <a:defRPr sz="1050">
                <a:solidFill>
                  <a:schemeClr val="tx1"/>
                </a:solidFill>
                <a:latin typeface="+mn-lt"/>
              </a:defRPr>
            </a:lvl1pPr>
          </a:lstStyle>
          <a:p>
            <a:endParaRPr lang="en-US" dirty="0"/>
          </a:p>
        </p:txBody>
      </p:sp>
      <p:sp>
        <p:nvSpPr>
          <p:cNvPr id="28" name="Google Shape;317;p12">
            <a:extLst>
              <a:ext uri="{FF2B5EF4-FFF2-40B4-BE49-F238E27FC236}">
                <a16:creationId xmlns:a16="http://schemas.microsoft.com/office/drawing/2014/main" id="{ED853809-1C36-0B41-8716-B36FEB3CE332}"/>
              </a:ext>
            </a:extLst>
          </p:cNvPr>
          <p:cNvSpPr>
            <a:spLocks noGrp="1"/>
          </p:cNvSpPr>
          <p:nvPr>
            <p:ph type="pic" idx="8"/>
          </p:nvPr>
        </p:nvSpPr>
        <p:spPr>
          <a:xfrm>
            <a:off x="10460083" y="4866927"/>
            <a:ext cx="731600" cy="731600"/>
          </a:xfrm>
          <a:prstGeom prst="ellipse">
            <a:avLst/>
          </a:prstGeom>
          <a:noFill/>
          <a:ln w="25400" cap="flat" cmpd="sng">
            <a:solidFill>
              <a:schemeClr val="bg1"/>
            </a:solidFill>
            <a:prstDash val="solid"/>
            <a:round/>
            <a:headEnd type="none" w="sm" len="sm"/>
            <a:tailEnd type="none" w="sm" len="sm"/>
          </a:ln>
        </p:spPr>
        <p:txBody>
          <a:bodyPr anchor="ctr">
            <a:normAutofit/>
          </a:bodyPr>
          <a:lstStyle>
            <a:lvl1pPr marL="8467" indent="0" algn="ctr">
              <a:buNone/>
              <a:tabLst/>
              <a:defRPr sz="1050">
                <a:solidFill>
                  <a:schemeClr val="tx1"/>
                </a:solidFill>
                <a:latin typeface="+mn-lt"/>
              </a:defRPr>
            </a:lvl1pPr>
          </a:lstStyle>
          <a:p>
            <a:endParaRPr lang="en-US" dirty="0"/>
          </a:p>
        </p:txBody>
      </p:sp>
      <p:sp>
        <p:nvSpPr>
          <p:cNvPr id="29" name="Google Shape;318;p12">
            <a:extLst>
              <a:ext uri="{FF2B5EF4-FFF2-40B4-BE49-F238E27FC236}">
                <a16:creationId xmlns:a16="http://schemas.microsoft.com/office/drawing/2014/main" id="{C801D115-5F86-0B40-8DD7-3F50E3268318}"/>
              </a:ext>
            </a:extLst>
          </p:cNvPr>
          <p:cNvSpPr>
            <a:spLocks noGrp="1"/>
          </p:cNvSpPr>
          <p:nvPr>
            <p:ph type="pic" idx="9"/>
          </p:nvPr>
        </p:nvSpPr>
        <p:spPr>
          <a:xfrm>
            <a:off x="8570323" y="4866927"/>
            <a:ext cx="731600" cy="731600"/>
          </a:xfrm>
          <a:prstGeom prst="ellipse">
            <a:avLst/>
          </a:prstGeom>
          <a:noFill/>
          <a:ln w="25400" cap="flat" cmpd="sng">
            <a:solidFill>
              <a:schemeClr val="bg1"/>
            </a:solidFill>
            <a:prstDash val="solid"/>
            <a:round/>
            <a:headEnd type="none" w="sm" len="sm"/>
            <a:tailEnd type="none" w="sm" len="sm"/>
          </a:ln>
        </p:spPr>
        <p:txBody>
          <a:bodyPr anchor="ctr">
            <a:normAutofit/>
          </a:bodyPr>
          <a:lstStyle>
            <a:lvl1pPr marL="8467" indent="0" algn="ctr">
              <a:buNone/>
              <a:tabLst/>
              <a:defRPr sz="1050">
                <a:solidFill>
                  <a:schemeClr val="tx1"/>
                </a:solidFill>
                <a:latin typeface="+mn-lt"/>
              </a:defRPr>
            </a:lvl1pPr>
          </a:lstStyle>
          <a:p>
            <a:endParaRPr lang="en-US" dirty="0"/>
          </a:p>
        </p:txBody>
      </p:sp>
      <p:sp>
        <p:nvSpPr>
          <p:cNvPr id="30" name="Google Shape;319;p12">
            <a:extLst>
              <a:ext uri="{FF2B5EF4-FFF2-40B4-BE49-F238E27FC236}">
                <a16:creationId xmlns:a16="http://schemas.microsoft.com/office/drawing/2014/main" id="{91BC097B-E7FF-FB4F-8AC7-59F908B6EA39}"/>
              </a:ext>
            </a:extLst>
          </p:cNvPr>
          <p:cNvSpPr>
            <a:spLocks noGrp="1"/>
          </p:cNvSpPr>
          <p:nvPr>
            <p:ph type="pic" idx="13"/>
          </p:nvPr>
        </p:nvSpPr>
        <p:spPr>
          <a:xfrm>
            <a:off x="6680563" y="4866927"/>
            <a:ext cx="731600" cy="731600"/>
          </a:xfrm>
          <a:prstGeom prst="ellipse">
            <a:avLst/>
          </a:prstGeom>
          <a:noFill/>
          <a:ln w="25400" cap="flat" cmpd="sng">
            <a:solidFill>
              <a:schemeClr val="bg1"/>
            </a:solidFill>
            <a:prstDash val="solid"/>
            <a:round/>
            <a:headEnd type="none" w="sm" len="sm"/>
            <a:tailEnd type="none" w="sm" len="sm"/>
          </a:ln>
        </p:spPr>
        <p:txBody>
          <a:bodyPr anchor="ctr">
            <a:normAutofit/>
          </a:bodyPr>
          <a:lstStyle>
            <a:lvl1pPr marL="8467" indent="0" algn="ctr">
              <a:buNone/>
              <a:tabLst/>
              <a:defRPr sz="1050">
                <a:solidFill>
                  <a:schemeClr val="tx1"/>
                </a:solidFill>
                <a:latin typeface="+mn-lt"/>
              </a:defRPr>
            </a:lvl1pPr>
          </a:lstStyle>
          <a:p>
            <a:endParaRPr lang="en-US" dirty="0"/>
          </a:p>
        </p:txBody>
      </p:sp>
      <p:sp>
        <p:nvSpPr>
          <p:cNvPr id="31" name="Google Shape;320;p12">
            <a:extLst>
              <a:ext uri="{FF2B5EF4-FFF2-40B4-BE49-F238E27FC236}">
                <a16:creationId xmlns:a16="http://schemas.microsoft.com/office/drawing/2014/main" id="{DE8533AA-60B2-664E-A551-99FABFF2776C}"/>
              </a:ext>
            </a:extLst>
          </p:cNvPr>
          <p:cNvSpPr>
            <a:spLocks noGrp="1"/>
          </p:cNvSpPr>
          <p:nvPr>
            <p:ph type="pic" idx="14"/>
          </p:nvPr>
        </p:nvSpPr>
        <p:spPr>
          <a:xfrm>
            <a:off x="4790803" y="4866927"/>
            <a:ext cx="731600" cy="731600"/>
          </a:xfrm>
          <a:prstGeom prst="ellipse">
            <a:avLst/>
          </a:prstGeom>
          <a:noFill/>
          <a:ln w="25400" cap="flat" cmpd="sng">
            <a:solidFill>
              <a:schemeClr val="bg1"/>
            </a:solidFill>
            <a:prstDash val="solid"/>
            <a:round/>
            <a:headEnd type="none" w="sm" len="sm"/>
            <a:tailEnd type="none" w="sm" len="sm"/>
          </a:ln>
        </p:spPr>
        <p:txBody>
          <a:bodyPr anchor="ctr">
            <a:normAutofit/>
          </a:bodyPr>
          <a:lstStyle>
            <a:lvl1pPr marL="8467" indent="0" algn="ctr">
              <a:buNone/>
              <a:tabLst/>
              <a:defRPr sz="1050">
                <a:solidFill>
                  <a:schemeClr val="tx1"/>
                </a:solidFill>
                <a:latin typeface="+mn-lt"/>
              </a:defRPr>
            </a:lvl1pPr>
          </a:lstStyle>
          <a:p>
            <a:endParaRPr lang="en-US" dirty="0"/>
          </a:p>
        </p:txBody>
      </p:sp>
      <p:sp>
        <p:nvSpPr>
          <p:cNvPr id="32" name="Google Shape;321;p12">
            <a:extLst>
              <a:ext uri="{FF2B5EF4-FFF2-40B4-BE49-F238E27FC236}">
                <a16:creationId xmlns:a16="http://schemas.microsoft.com/office/drawing/2014/main" id="{7FD1308A-50ED-D140-B6E7-B1465BCC4F74}"/>
              </a:ext>
            </a:extLst>
          </p:cNvPr>
          <p:cNvSpPr>
            <a:spLocks noGrp="1"/>
          </p:cNvSpPr>
          <p:nvPr>
            <p:ph type="pic" idx="15"/>
          </p:nvPr>
        </p:nvSpPr>
        <p:spPr>
          <a:xfrm>
            <a:off x="2901043" y="4866927"/>
            <a:ext cx="731600" cy="731600"/>
          </a:xfrm>
          <a:prstGeom prst="ellipse">
            <a:avLst/>
          </a:prstGeom>
          <a:noFill/>
          <a:ln w="25400" cap="flat" cmpd="sng">
            <a:solidFill>
              <a:schemeClr val="bg1"/>
            </a:solidFill>
            <a:prstDash val="solid"/>
            <a:round/>
            <a:headEnd type="none" w="sm" len="sm"/>
            <a:tailEnd type="none" w="sm" len="sm"/>
          </a:ln>
        </p:spPr>
        <p:txBody>
          <a:bodyPr anchor="ctr">
            <a:normAutofit/>
          </a:bodyPr>
          <a:lstStyle>
            <a:lvl1pPr marL="8467" indent="0" algn="ctr">
              <a:buNone/>
              <a:tabLst/>
              <a:defRPr sz="1050">
                <a:solidFill>
                  <a:schemeClr val="tx1"/>
                </a:solidFill>
                <a:latin typeface="+mn-lt"/>
              </a:defRPr>
            </a:lvl1pPr>
          </a:lstStyle>
          <a:p>
            <a:endParaRPr lang="en-US" dirty="0"/>
          </a:p>
        </p:txBody>
      </p:sp>
      <p:sp>
        <p:nvSpPr>
          <p:cNvPr id="33" name="Google Shape;322;p12">
            <a:extLst>
              <a:ext uri="{FF2B5EF4-FFF2-40B4-BE49-F238E27FC236}">
                <a16:creationId xmlns:a16="http://schemas.microsoft.com/office/drawing/2014/main" id="{65C3AF66-580F-F647-B942-359C4EC2E1F0}"/>
              </a:ext>
            </a:extLst>
          </p:cNvPr>
          <p:cNvSpPr>
            <a:spLocks noGrp="1"/>
          </p:cNvSpPr>
          <p:nvPr>
            <p:ph type="pic" idx="16"/>
          </p:nvPr>
        </p:nvSpPr>
        <p:spPr>
          <a:xfrm>
            <a:off x="1011283" y="4866927"/>
            <a:ext cx="731600" cy="731600"/>
          </a:xfrm>
          <a:prstGeom prst="ellipse">
            <a:avLst/>
          </a:prstGeom>
          <a:noFill/>
          <a:ln w="25400" cap="flat" cmpd="sng">
            <a:solidFill>
              <a:schemeClr val="bg1"/>
            </a:solidFill>
            <a:prstDash val="solid"/>
            <a:round/>
            <a:headEnd type="none" w="sm" len="sm"/>
            <a:tailEnd type="none" w="sm" len="sm"/>
          </a:ln>
        </p:spPr>
        <p:txBody>
          <a:bodyPr anchor="ctr">
            <a:normAutofit/>
          </a:bodyPr>
          <a:lstStyle>
            <a:lvl1pPr marL="8467" indent="0" algn="ctr">
              <a:buNone/>
              <a:tabLst/>
              <a:defRPr sz="1050">
                <a:solidFill>
                  <a:schemeClr val="tx1"/>
                </a:solidFill>
                <a:latin typeface="+mn-lt"/>
              </a:defRPr>
            </a:lvl1pPr>
          </a:lstStyle>
          <a:p>
            <a:endParaRPr lang="en-US" dirty="0"/>
          </a:p>
        </p:txBody>
      </p:sp>
      <p:sp>
        <p:nvSpPr>
          <p:cNvPr id="41" name="Text Placeholder 4">
            <a:extLst>
              <a:ext uri="{FF2B5EF4-FFF2-40B4-BE49-F238E27FC236}">
                <a16:creationId xmlns:a16="http://schemas.microsoft.com/office/drawing/2014/main" id="{9EF86081-628F-0841-89C1-66883A649809}"/>
              </a:ext>
            </a:extLst>
          </p:cNvPr>
          <p:cNvSpPr>
            <a:spLocks noGrp="1"/>
          </p:cNvSpPr>
          <p:nvPr>
            <p:ph type="body" sz="quarter" idx="44"/>
          </p:nvPr>
        </p:nvSpPr>
        <p:spPr>
          <a:xfrm>
            <a:off x="527051" y="1591469"/>
            <a:ext cx="33179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2" name="Text Placeholder 4">
            <a:extLst>
              <a:ext uri="{FF2B5EF4-FFF2-40B4-BE49-F238E27FC236}">
                <a16:creationId xmlns:a16="http://schemas.microsoft.com/office/drawing/2014/main" id="{9D920E63-93DA-7D41-A9AB-E105C8FAE2F7}"/>
              </a:ext>
            </a:extLst>
          </p:cNvPr>
          <p:cNvSpPr>
            <a:spLocks noGrp="1"/>
          </p:cNvSpPr>
          <p:nvPr>
            <p:ph type="body" sz="quarter" idx="45"/>
          </p:nvPr>
        </p:nvSpPr>
        <p:spPr>
          <a:xfrm>
            <a:off x="583520" y="5706477"/>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rgbClr val="BF9000"/>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3" name="Text Placeholder 4">
            <a:extLst>
              <a:ext uri="{FF2B5EF4-FFF2-40B4-BE49-F238E27FC236}">
                <a16:creationId xmlns:a16="http://schemas.microsoft.com/office/drawing/2014/main" id="{90A931A8-95A2-D842-8B33-C731719335D8}"/>
              </a:ext>
            </a:extLst>
          </p:cNvPr>
          <p:cNvSpPr>
            <a:spLocks noGrp="1"/>
          </p:cNvSpPr>
          <p:nvPr>
            <p:ph type="body" sz="quarter" idx="46"/>
          </p:nvPr>
        </p:nvSpPr>
        <p:spPr>
          <a:xfrm>
            <a:off x="583520" y="5930711"/>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4" name="Text Placeholder 4">
            <a:extLst>
              <a:ext uri="{FF2B5EF4-FFF2-40B4-BE49-F238E27FC236}">
                <a16:creationId xmlns:a16="http://schemas.microsoft.com/office/drawing/2014/main" id="{E0DBD48D-C122-744D-B337-FFC71C7E0EF0}"/>
              </a:ext>
            </a:extLst>
          </p:cNvPr>
          <p:cNvSpPr>
            <a:spLocks noGrp="1"/>
          </p:cNvSpPr>
          <p:nvPr>
            <p:ph type="body" sz="quarter" idx="47"/>
          </p:nvPr>
        </p:nvSpPr>
        <p:spPr>
          <a:xfrm>
            <a:off x="527051" y="3368637"/>
            <a:ext cx="33179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5" name="Text Placeholder 4">
            <a:extLst>
              <a:ext uri="{FF2B5EF4-FFF2-40B4-BE49-F238E27FC236}">
                <a16:creationId xmlns:a16="http://schemas.microsoft.com/office/drawing/2014/main" id="{84AFC663-05D3-3343-9D7A-6CF8A82A242C}"/>
              </a:ext>
            </a:extLst>
          </p:cNvPr>
          <p:cNvSpPr>
            <a:spLocks noGrp="1"/>
          </p:cNvSpPr>
          <p:nvPr>
            <p:ph type="body" sz="quarter" idx="48"/>
          </p:nvPr>
        </p:nvSpPr>
        <p:spPr>
          <a:xfrm>
            <a:off x="527051" y="5144605"/>
            <a:ext cx="33179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6" name="Text Placeholder 4">
            <a:extLst>
              <a:ext uri="{FF2B5EF4-FFF2-40B4-BE49-F238E27FC236}">
                <a16:creationId xmlns:a16="http://schemas.microsoft.com/office/drawing/2014/main" id="{C41CAB96-1B77-F748-95E0-6894ACF3AAE3}"/>
              </a:ext>
            </a:extLst>
          </p:cNvPr>
          <p:cNvSpPr>
            <a:spLocks noGrp="1"/>
          </p:cNvSpPr>
          <p:nvPr>
            <p:ph type="body" sz="quarter" idx="49"/>
          </p:nvPr>
        </p:nvSpPr>
        <p:spPr>
          <a:xfrm>
            <a:off x="2477225" y="5706477"/>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rgbClr val="BF9000"/>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7" name="Text Placeholder 4">
            <a:extLst>
              <a:ext uri="{FF2B5EF4-FFF2-40B4-BE49-F238E27FC236}">
                <a16:creationId xmlns:a16="http://schemas.microsoft.com/office/drawing/2014/main" id="{AFD8EBCA-366C-544C-AC75-4F2E19C972C2}"/>
              </a:ext>
            </a:extLst>
          </p:cNvPr>
          <p:cNvSpPr>
            <a:spLocks noGrp="1"/>
          </p:cNvSpPr>
          <p:nvPr>
            <p:ph type="body" sz="quarter" idx="50"/>
          </p:nvPr>
        </p:nvSpPr>
        <p:spPr>
          <a:xfrm>
            <a:off x="2477225" y="5930711"/>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8" name="Text Placeholder 4">
            <a:extLst>
              <a:ext uri="{FF2B5EF4-FFF2-40B4-BE49-F238E27FC236}">
                <a16:creationId xmlns:a16="http://schemas.microsoft.com/office/drawing/2014/main" id="{9C1D9C3B-C4A4-F04F-98D9-BA906799C59B}"/>
              </a:ext>
            </a:extLst>
          </p:cNvPr>
          <p:cNvSpPr>
            <a:spLocks noGrp="1"/>
          </p:cNvSpPr>
          <p:nvPr>
            <p:ph type="body" sz="quarter" idx="51"/>
          </p:nvPr>
        </p:nvSpPr>
        <p:spPr>
          <a:xfrm>
            <a:off x="4366064" y="5706477"/>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rgbClr val="BF9000"/>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9" name="Text Placeholder 4">
            <a:extLst>
              <a:ext uri="{FF2B5EF4-FFF2-40B4-BE49-F238E27FC236}">
                <a16:creationId xmlns:a16="http://schemas.microsoft.com/office/drawing/2014/main" id="{2930555E-BD4F-D945-AAE1-F00B02AF3097}"/>
              </a:ext>
            </a:extLst>
          </p:cNvPr>
          <p:cNvSpPr>
            <a:spLocks noGrp="1"/>
          </p:cNvSpPr>
          <p:nvPr>
            <p:ph type="body" sz="quarter" idx="52"/>
          </p:nvPr>
        </p:nvSpPr>
        <p:spPr>
          <a:xfrm>
            <a:off x="4366064" y="5930711"/>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0" name="Text Placeholder 4">
            <a:extLst>
              <a:ext uri="{FF2B5EF4-FFF2-40B4-BE49-F238E27FC236}">
                <a16:creationId xmlns:a16="http://schemas.microsoft.com/office/drawing/2014/main" id="{2FE44911-7F58-994F-ACDA-0EBF33B3B0AF}"/>
              </a:ext>
            </a:extLst>
          </p:cNvPr>
          <p:cNvSpPr>
            <a:spLocks noGrp="1"/>
          </p:cNvSpPr>
          <p:nvPr>
            <p:ph type="body" sz="quarter" idx="53"/>
          </p:nvPr>
        </p:nvSpPr>
        <p:spPr>
          <a:xfrm>
            <a:off x="6253975" y="5706477"/>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rgbClr val="BF9000"/>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1" name="Text Placeholder 4">
            <a:extLst>
              <a:ext uri="{FF2B5EF4-FFF2-40B4-BE49-F238E27FC236}">
                <a16:creationId xmlns:a16="http://schemas.microsoft.com/office/drawing/2014/main" id="{F28AB99B-E217-2748-A6E9-17D1F721931F}"/>
              </a:ext>
            </a:extLst>
          </p:cNvPr>
          <p:cNvSpPr>
            <a:spLocks noGrp="1"/>
          </p:cNvSpPr>
          <p:nvPr>
            <p:ph type="body" sz="quarter" idx="54"/>
          </p:nvPr>
        </p:nvSpPr>
        <p:spPr>
          <a:xfrm>
            <a:off x="6253975" y="5930711"/>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2" name="Text Placeholder 4">
            <a:extLst>
              <a:ext uri="{FF2B5EF4-FFF2-40B4-BE49-F238E27FC236}">
                <a16:creationId xmlns:a16="http://schemas.microsoft.com/office/drawing/2014/main" id="{AD8560C1-7CD5-0543-8DA1-EC859B55EA01}"/>
              </a:ext>
            </a:extLst>
          </p:cNvPr>
          <p:cNvSpPr>
            <a:spLocks noGrp="1"/>
          </p:cNvSpPr>
          <p:nvPr>
            <p:ph type="body" sz="quarter" idx="55"/>
          </p:nvPr>
        </p:nvSpPr>
        <p:spPr>
          <a:xfrm>
            <a:off x="8143742" y="5706477"/>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rgbClr val="BF9000"/>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3" name="Text Placeholder 4">
            <a:extLst>
              <a:ext uri="{FF2B5EF4-FFF2-40B4-BE49-F238E27FC236}">
                <a16:creationId xmlns:a16="http://schemas.microsoft.com/office/drawing/2014/main" id="{1635BEBD-09D1-7140-BF18-5CEB3EAB8311}"/>
              </a:ext>
            </a:extLst>
          </p:cNvPr>
          <p:cNvSpPr>
            <a:spLocks noGrp="1"/>
          </p:cNvSpPr>
          <p:nvPr>
            <p:ph type="body" sz="quarter" idx="56"/>
          </p:nvPr>
        </p:nvSpPr>
        <p:spPr>
          <a:xfrm>
            <a:off x="8143742" y="5930711"/>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4" name="Text Placeholder 4">
            <a:extLst>
              <a:ext uri="{FF2B5EF4-FFF2-40B4-BE49-F238E27FC236}">
                <a16:creationId xmlns:a16="http://schemas.microsoft.com/office/drawing/2014/main" id="{BAF4A565-CF0C-BA40-84DE-B3E541B6799B}"/>
              </a:ext>
            </a:extLst>
          </p:cNvPr>
          <p:cNvSpPr>
            <a:spLocks noGrp="1"/>
          </p:cNvSpPr>
          <p:nvPr>
            <p:ph type="body" sz="quarter" idx="57"/>
          </p:nvPr>
        </p:nvSpPr>
        <p:spPr>
          <a:xfrm>
            <a:off x="10047936" y="5706477"/>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rgbClr val="BF9000"/>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5" name="Text Placeholder 4">
            <a:extLst>
              <a:ext uri="{FF2B5EF4-FFF2-40B4-BE49-F238E27FC236}">
                <a16:creationId xmlns:a16="http://schemas.microsoft.com/office/drawing/2014/main" id="{E518EABA-BDF3-2841-9530-6FF48CE92294}"/>
              </a:ext>
            </a:extLst>
          </p:cNvPr>
          <p:cNvSpPr>
            <a:spLocks noGrp="1"/>
          </p:cNvSpPr>
          <p:nvPr>
            <p:ph type="body" sz="quarter" idx="58"/>
          </p:nvPr>
        </p:nvSpPr>
        <p:spPr>
          <a:xfrm>
            <a:off x="10047936" y="5930711"/>
            <a:ext cx="1584800" cy="244000"/>
          </a:xfrm>
          <a:prstGeom prst="rect">
            <a:avLst/>
          </a:prstGeom>
        </p:spPr>
        <p:txBody>
          <a:bodyPr lIns="0" tIns="0" rIns="0" bIns="0">
            <a:noAutofit/>
          </a:bodyPr>
          <a:lstStyle>
            <a:lvl1pPr marL="8467" marR="0" indent="0" algn="ctr"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6" name="Text Placeholder 4">
            <a:extLst>
              <a:ext uri="{FF2B5EF4-FFF2-40B4-BE49-F238E27FC236}">
                <a16:creationId xmlns:a16="http://schemas.microsoft.com/office/drawing/2014/main" id="{6830A616-03C0-FA4C-883F-BB347991F07B}"/>
              </a:ext>
            </a:extLst>
          </p:cNvPr>
          <p:cNvSpPr>
            <a:spLocks noGrp="1"/>
          </p:cNvSpPr>
          <p:nvPr>
            <p:ph type="body" sz="quarter" idx="59"/>
          </p:nvPr>
        </p:nvSpPr>
        <p:spPr>
          <a:xfrm>
            <a:off x="2839591" y="3173300"/>
            <a:ext cx="12192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3"/>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7" name="Text Placeholder 4">
            <a:extLst>
              <a:ext uri="{FF2B5EF4-FFF2-40B4-BE49-F238E27FC236}">
                <a16:creationId xmlns:a16="http://schemas.microsoft.com/office/drawing/2014/main" id="{74E393E2-79F9-B940-B9CB-F46176DF03F2}"/>
              </a:ext>
            </a:extLst>
          </p:cNvPr>
          <p:cNvSpPr>
            <a:spLocks noGrp="1"/>
          </p:cNvSpPr>
          <p:nvPr>
            <p:ph type="body" sz="quarter" idx="60"/>
          </p:nvPr>
        </p:nvSpPr>
        <p:spPr>
          <a:xfrm>
            <a:off x="2839591" y="3397533"/>
            <a:ext cx="12192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8" name="Text Placeholder 4">
            <a:extLst>
              <a:ext uri="{FF2B5EF4-FFF2-40B4-BE49-F238E27FC236}">
                <a16:creationId xmlns:a16="http://schemas.microsoft.com/office/drawing/2014/main" id="{77E487EB-649F-E848-8253-28FD65A19C40}"/>
              </a:ext>
            </a:extLst>
          </p:cNvPr>
          <p:cNvSpPr>
            <a:spLocks noGrp="1"/>
          </p:cNvSpPr>
          <p:nvPr>
            <p:ph type="body" sz="quarter" idx="61"/>
          </p:nvPr>
        </p:nvSpPr>
        <p:spPr>
          <a:xfrm>
            <a:off x="6636108" y="3173300"/>
            <a:ext cx="12192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3"/>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9" name="Text Placeholder 4">
            <a:extLst>
              <a:ext uri="{FF2B5EF4-FFF2-40B4-BE49-F238E27FC236}">
                <a16:creationId xmlns:a16="http://schemas.microsoft.com/office/drawing/2014/main" id="{1C99CD36-7DD9-1948-82E9-5554DA2D51A2}"/>
              </a:ext>
            </a:extLst>
          </p:cNvPr>
          <p:cNvSpPr>
            <a:spLocks noGrp="1"/>
          </p:cNvSpPr>
          <p:nvPr>
            <p:ph type="body" sz="quarter" idx="62"/>
          </p:nvPr>
        </p:nvSpPr>
        <p:spPr>
          <a:xfrm>
            <a:off x="6636108" y="3397533"/>
            <a:ext cx="12192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0" name="Text Placeholder 4">
            <a:extLst>
              <a:ext uri="{FF2B5EF4-FFF2-40B4-BE49-F238E27FC236}">
                <a16:creationId xmlns:a16="http://schemas.microsoft.com/office/drawing/2014/main" id="{0DF56BF3-0184-8D4A-8CF0-C698F1E804E5}"/>
              </a:ext>
            </a:extLst>
          </p:cNvPr>
          <p:cNvSpPr>
            <a:spLocks noGrp="1"/>
          </p:cNvSpPr>
          <p:nvPr>
            <p:ph type="body" sz="quarter" idx="63"/>
          </p:nvPr>
        </p:nvSpPr>
        <p:spPr>
          <a:xfrm>
            <a:off x="10399168" y="3173300"/>
            <a:ext cx="12192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3"/>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1" name="Text Placeholder 4">
            <a:extLst>
              <a:ext uri="{FF2B5EF4-FFF2-40B4-BE49-F238E27FC236}">
                <a16:creationId xmlns:a16="http://schemas.microsoft.com/office/drawing/2014/main" id="{072B870B-74D0-5C42-ABD4-BAB687B2D3FE}"/>
              </a:ext>
            </a:extLst>
          </p:cNvPr>
          <p:cNvSpPr>
            <a:spLocks noGrp="1"/>
          </p:cNvSpPr>
          <p:nvPr>
            <p:ph type="body" sz="quarter" idx="64"/>
          </p:nvPr>
        </p:nvSpPr>
        <p:spPr>
          <a:xfrm>
            <a:off x="10399168" y="3397533"/>
            <a:ext cx="12192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2" name="Text Placeholder 4">
            <a:extLst>
              <a:ext uri="{FF2B5EF4-FFF2-40B4-BE49-F238E27FC236}">
                <a16:creationId xmlns:a16="http://schemas.microsoft.com/office/drawing/2014/main" id="{2ECE5E76-519F-744C-B7A0-C1A282EEF1E4}"/>
              </a:ext>
            </a:extLst>
          </p:cNvPr>
          <p:cNvSpPr>
            <a:spLocks noGrp="1"/>
          </p:cNvSpPr>
          <p:nvPr>
            <p:ph type="body" sz="quarter" idx="65"/>
          </p:nvPr>
        </p:nvSpPr>
        <p:spPr>
          <a:xfrm>
            <a:off x="6636108" y="1389644"/>
            <a:ext cx="1828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3" name="Text Placeholder 4">
            <a:extLst>
              <a:ext uri="{FF2B5EF4-FFF2-40B4-BE49-F238E27FC236}">
                <a16:creationId xmlns:a16="http://schemas.microsoft.com/office/drawing/2014/main" id="{0A67C9AC-5ECF-2B4B-8A61-569912357106}"/>
              </a:ext>
            </a:extLst>
          </p:cNvPr>
          <p:cNvSpPr>
            <a:spLocks noGrp="1"/>
          </p:cNvSpPr>
          <p:nvPr>
            <p:ph type="body" sz="quarter" idx="66"/>
          </p:nvPr>
        </p:nvSpPr>
        <p:spPr>
          <a:xfrm>
            <a:off x="6636108" y="1613877"/>
            <a:ext cx="1828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6" name="Google Shape;723;p27">
            <a:extLst>
              <a:ext uri="{FF2B5EF4-FFF2-40B4-BE49-F238E27FC236}">
                <a16:creationId xmlns:a16="http://schemas.microsoft.com/office/drawing/2014/main" id="{0A87CDA9-04F6-B5DB-8DB1-1814ACDD8D0A}"/>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67" name="Group 66">
            <a:extLst>
              <a:ext uri="{FF2B5EF4-FFF2-40B4-BE49-F238E27FC236}">
                <a16:creationId xmlns:a16="http://schemas.microsoft.com/office/drawing/2014/main" id="{AEEB5236-BDA3-E16A-C9D6-63734CD8BFBD}"/>
              </a:ext>
            </a:extLst>
          </p:cNvPr>
          <p:cNvGrpSpPr/>
          <p:nvPr userDrawn="1"/>
        </p:nvGrpSpPr>
        <p:grpSpPr>
          <a:xfrm>
            <a:off x="1" y="6814800"/>
            <a:ext cx="12179567" cy="43200"/>
            <a:chOff x="0" y="5111100"/>
            <a:chExt cx="9134675" cy="32400"/>
          </a:xfrm>
          <a:solidFill>
            <a:schemeClr val="accent1"/>
          </a:solidFill>
        </p:grpSpPr>
        <p:sp>
          <p:nvSpPr>
            <p:cNvPr id="68" name="Google Shape;455;p14">
              <a:extLst>
                <a:ext uri="{FF2B5EF4-FFF2-40B4-BE49-F238E27FC236}">
                  <a16:creationId xmlns:a16="http://schemas.microsoft.com/office/drawing/2014/main" id="{EEF52C02-C0B8-F7EF-4BEC-CDFA761D2889}"/>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9" name="Google Shape;456;p14">
              <a:extLst>
                <a:ext uri="{FF2B5EF4-FFF2-40B4-BE49-F238E27FC236}">
                  <a16:creationId xmlns:a16="http://schemas.microsoft.com/office/drawing/2014/main" id="{8BE56256-D759-0499-510F-2991D42747C6}"/>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0" name="Google Shape;457;p14">
              <a:extLst>
                <a:ext uri="{FF2B5EF4-FFF2-40B4-BE49-F238E27FC236}">
                  <a16:creationId xmlns:a16="http://schemas.microsoft.com/office/drawing/2014/main" id="{A7D58E1B-56EC-756B-9A04-C7B5774F0BBC}"/>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1" name="Google Shape;458;p14">
              <a:extLst>
                <a:ext uri="{FF2B5EF4-FFF2-40B4-BE49-F238E27FC236}">
                  <a16:creationId xmlns:a16="http://schemas.microsoft.com/office/drawing/2014/main" id="{32D0C4C6-3D7C-8120-2398-3C0AEE472D5F}"/>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2" name="Google Shape;459;p14">
              <a:extLst>
                <a:ext uri="{FF2B5EF4-FFF2-40B4-BE49-F238E27FC236}">
                  <a16:creationId xmlns:a16="http://schemas.microsoft.com/office/drawing/2014/main" id="{4DE9189C-8020-FEC4-A50B-B53F812FFB9B}"/>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3" name="Google Shape;457;p14">
              <a:extLst>
                <a:ext uri="{FF2B5EF4-FFF2-40B4-BE49-F238E27FC236}">
                  <a16:creationId xmlns:a16="http://schemas.microsoft.com/office/drawing/2014/main" id="{3BAF41A2-62D4-A4E2-A19F-5E6F0C98EC91}"/>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65" name="Text Placeholder 4">
            <a:extLst>
              <a:ext uri="{FF2B5EF4-FFF2-40B4-BE49-F238E27FC236}">
                <a16:creationId xmlns:a16="http://schemas.microsoft.com/office/drawing/2014/main" id="{77E085EF-4DE3-3CB1-7A07-6ACC0F2338C0}"/>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1550380285"/>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 19 Photos (Org. Chart)">
    <p:spTree>
      <p:nvGrpSpPr>
        <p:cNvPr id="1" name=""/>
        <p:cNvGrpSpPr/>
        <p:nvPr/>
      </p:nvGrpSpPr>
      <p:grpSpPr>
        <a:xfrm>
          <a:off x="0" y="0"/>
          <a:ext cx="0" cy="0"/>
          <a:chOff x="0" y="0"/>
          <a:chExt cx="0" cy="0"/>
        </a:xfrm>
      </p:grpSpPr>
      <p:sp>
        <p:nvSpPr>
          <p:cNvPr id="3" name="Google Shape;346;p13">
            <a:extLst>
              <a:ext uri="{FF2B5EF4-FFF2-40B4-BE49-F238E27FC236}">
                <a16:creationId xmlns:a16="http://schemas.microsoft.com/office/drawing/2014/main" id="{EB08BD6C-1F32-B949-AF8E-325B4A0EE37F}"/>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4" name="Google Shape;347;p13">
            <a:extLst>
              <a:ext uri="{FF2B5EF4-FFF2-40B4-BE49-F238E27FC236}">
                <a16:creationId xmlns:a16="http://schemas.microsoft.com/office/drawing/2014/main" id="{F3C895FC-97C6-5646-A665-002EBB2A3EB6}"/>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cxnSp>
        <p:nvCxnSpPr>
          <p:cNvPr id="5" name="Google Shape;356;p13">
            <a:extLst>
              <a:ext uri="{FF2B5EF4-FFF2-40B4-BE49-F238E27FC236}">
                <a16:creationId xmlns:a16="http://schemas.microsoft.com/office/drawing/2014/main" id="{EDB34002-5663-F243-8BC1-2B51C50F76B0}"/>
              </a:ext>
            </a:extLst>
          </p:cNvPr>
          <p:cNvCxnSpPr>
            <a:stCxn id="15" idx="4"/>
            <a:endCxn id="31" idx="0"/>
          </p:cNvCxnSpPr>
          <p:nvPr userDrawn="1"/>
        </p:nvCxnSpPr>
        <p:spPr>
          <a:xfrm rot="5400000">
            <a:off x="4465273" y="-72161"/>
            <a:ext cx="384800" cy="4243200"/>
          </a:xfrm>
          <a:prstGeom prst="bentConnector3">
            <a:avLst>
              <a:gd name="adj1" fmla="val 49987"/>
            </a:avLst>
          </a:prstGeom>
          <a:noFill/>
          <a:ln w="9525" cap="flat" cmpd="sng">
            <a:solidFill>
              <a:schemeClr val="accent3"/>
            </a:solidFill>
            <a:prstDash val="solid"/>
            <a:round/>
            <a:headEnd type="none" w="sm" len="sm"/>
            <a:tailEnd type="none" w="sm" len="sm"/>
          </a:ln>
        </p:spPr>
      </p:cxnSp>
      <p:cxnSp>
        <p:nvCxnSpPr>
          <p:cNvPr id="6" name="Google Shape;359;p13">
            <a:extLst>
              <a:ext uri="{FF2B5EF4-FFF2-40B4-BE49-F238E27FC236}">
                <a16:creationId xmlns:a16="http://schemas.microsoft.com/office/drawing/2014/main" id="{B56F7BAC-26DC-A64C-97DE-92A5D4EC0844}"/>
              </a:ext>
            </a:extLst>
          </p:cNvPr>
          <p:cNvCxnSpPr>
            <a:stCxn id="15" idx="4"/>
            <a:endCxn id="14" idx="0"/>
          </p:cNvCxnSpPr>
          <p:nvPr userDrawn="1"/>
        </p:nvCxnSpPr>
        <p:spPr>
          <a:xfrm rot="-5400000" flipH="1">
            <a:off x="6587273" y="2049039"/>
            <a:ext cx="384800" cy="800"/>
          </a:xfrm>
          <a:prstGeom prst="bentConnector3">
            <a:avLst>
              <a:gd name="adj1" fmla="val 49987"/>
            </a:avLst>
          </a:prstGeom>
          <a:gradFill>
            <a:gsLst>
              <a:gs pos="0">
                <a:srgbClr val="FF4E02"/>
              </a:gs>
              <a:gs pos="48000">
                <a:srgbClr val="F69323"/>
              </a:gs>
              <a:gs pos="100000">
                <a:srgbClr val="FABC75"/>
              </a:gs>
            </a:gsLst>
            <a:lin ang="0" scaled="0"/>
          </a:gradFill>
          <a:ln>
            <a:noFill/>
          </a:ln>
        </p:spPr>
      </p:cxnSp>
      <p:cxnSp>
        <p:nvCxnSpPr>
          <p:cNvPr id="7" name="Google Shape;361;p13">
            <a:extLst>
              <a:ext uri="{FF2B5EF4-FFF2-40B4-BE49-F238E27FC236}">
                <a16:creationId xmlns:a16="http://schemas.microsoft.com/office/drawing/2014/main" id="{0AC54802-E015-504A-9B79-A82DDF551CD4}"/>
              </a:ext>
            </a:extLst>
          </p:cNvPr>
          <p:cNvCxnSpPr>
            <a:stCxn id="15" idx="4"/>
            <a:endCxn id="16" idx="0"/>
          </p:cNvCxnSpPr>
          <p:nvPr userDrawn="1"/>
        </p:nvCxnSpPr>
        <p:spPr>
          <a:xfrm rot="-5400000" flipH="1">
            <a:off x="8147273" y="489039"/>
            <a:ext cx="384800" cy="3120800"/>
          </a:xfrm>
          <a:prstGeom prst="bentConnector3">
            <a:avLst>
              <a:gd name="adj1" fmla="val 49987"/>
            </a:avLst>
          </a:prstGeom>
          <a:noFill/>
          <a:ln w="9525" cap="flat" cmpd="sng">
            <a:solidFill>
              <a:schemeClr val="accent3"/>
            </a:solidFill>
            <a:prstDash val="solid"/>
            <a:round/>
            <a:headEnd type="none" w="sm" len="sm"/>
            <a:tailEnd type="none" w="sm" len="sm"/>
          </a:ln>
        </p:spPr>
      </p:cxnSp>
      <p:cxnSp>
        <p:nvCxnSpPr>
          <p:cNvPr id="8" name="Google Shape;363;p13">
            <a:extLst>
              <a:ext uri="{FF2B5EF4-FFF2-40B4-BE49-F238E27FC236}">
                <a16:creationId xmlns:a16="http://schemas.microsoft.com/office/drawing/2014/main" id="{AFFBB7A8-AD1C-2C45-B327-19C8F4DA15AB}"/>
              </a:ext>
            </a:extLst>
          </p:cNvPr>
          <p:cNvCxnSpPr>
            <a:stCxn id="31" idx="4"/>
            <a:endCxn id="37" idx="0"/>
          </p:cNvCxnSpPr>
          <p:nvPr userDrawn="1"/>
        </p:nvCxnSpPr>
        <p:spPr>
          <a:xfrm rot="5400000">
            <a:off x="1793294" y="2637938"/>
            <a:ext cx="408000" cy="10772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9" name="Google Shape;365;p13">
            <a:extLst>
              <a:ext uri="{FF2B5EF4-FFF2-40B4-BE49-F238E27FC236}">
                <a16:creationId xmlns:a16="http://schemas.microsoft.com/office/drawing/2014/main" id="{63EBFE7A-051E-F64B-B898-7FC06AD3734F}"/>
              </a:ext>
            </a:extLst>
          </p:cNvPr>
          <p:cNvCxnSpPr>
            <a:stCxn id="32" idx="0"/>
            <a:endCxn id="31" idx="4"/>
          </p:cNvCxnSpPr>
          <p:nvPr userDrawn="1"/>
        </p:nvCxnSpPr>
        <p:spPr>
          <a:xfrm rot="5400000" flipH="1">
            <a:off x="2848384" y="2660070"/>
            <a:ext cx="408000" cy="10332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 name="Google Shape;367;p13">
            <a:extLst>
              <a:ext uri="{FF2B5EF4-FFF2-40B4-BE49-F238E27FC236}">
                <a16:creationId xmlns:a16="http://schemas.microsoft.com/office/drawing/2014/main" id="{3ABC7F05-4347-164F-8D06-438A41F9E3FB}"/>
              </a:ext>
            </a:extLst>
          </p:cNvPr>
          <p:cNvCxnSpPr>
            <a:stCxn id="14" idx="4"/>
            <a:endCxn id="28" idx="0"/>
          </p:cNvCxnSpPr>
          <p:nvPr userDrawn="1"/>
        </p:nvCxnSpPr>
        <p:spPr>
          <a:xfrm rot="5400000">
            <a:off x="6025273" y="2626537"/>
            <a:ext cx="408000" cy="11000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1" name="Google Shape;369;p13">
            <a:extLst>
              <a:ext uri="{FF2B5EF4-FFF2-40B4-BE49-F238E27FC236}">
                <a16:creationId xmlns:a16="http://schemas.microsoft.com/office/drawing/2014/main" id="{70AACB04-FD87-4A49-9ED4-C3A4FE4BD84F}"/>
              </a:ext>
            </a:extLst>
          </p:cNvPr>
          <p:cNvCxnSpPr>
            <a:stCxn id="23" idx="0"/>
            <a:endCxn id="14" idx="4"/>
          </p:cNvCxnSpPr>
          <p:nvPr userDrawn="1"/>
        </p:nvCxnSpPr>
        <p:spPr>
          <a:xfrm rot="16200000" flipV="1">
            <a:off x="7080430" y="2671383"/>
            <a:ext cx="408132" cy="1010446"/>
          </a:xfrm>
          <a:prstGeom prst="bentConnector3">
            <a:avLst>
              <a:gd name="adj1" fmla="val 50000"/>
            </a:avLst>
          </a:prstGeom>
          <a:noFill/>
          <a:ln w="9525" cap="flat" cmpd="sng">
            <a:solidFill>
              <a:schemeClr val="accent3"/>
            </a:solidFill>
            <a:prstDash val="solid"/>
            <a:round/>
            <a:headEnd type="none" w="sm" len="sm"/>
            <a:tailEnd type="none" w="sm" len="sm"/>
          </a:ln>
        </p:spPr>
      </p:cxnSp>
      <p:cxnSp>
        <p:nvCxnSpPr>
          <p:cNvPr id="12" name="Google Shape;371;p13">
            <a:extLst>
              <a:ext uri="{FF2B5EF4-FFF2-40B4-BE49-F238E27FC236}">
                <a16:creationId xmlns:a16="http://schemas.microsoft.com/office/drawing/2014/main" id="{A0F14427-4A09-804E-92D6-780AE9967569}"/>
              </a:ext>
            </a:extLst>
          </p:cNvPr>
          <p:cNvCxnSpPr>
            <a:cxnSpLocks/>
            <a:stCxn id="28" idx="4"/>
            <a:endCxn id="29" idx="0"/>
          </p:cNvCxnSpPr>
          <p:nvPr userDrawn="1"/>
        </p:nvCxnSpPr>
        <p:spPr>
          <a:xfrm>
            <a:off x="5679351" y="4111470"/>
            <a:ext cx="0" cy="408132"/>
          </a:xfrm>
          <a:prstGeom prst="straightConnector1">
            <a:avLst/>
          </a:prstGeom>
          <a:noFill/>
          <a:ln w="9525" cap="flat" cmpd="sng">
            <a:solidFill>
              <a:schemeClr val="accent3"/>
            </a:solidFill>
            <a:prstDash val="solid"/>
            <a:round/>
            <a:headEnd type="none" w="sm" len="sm"/>
            <a:tailEnd type="none" w="sm" len="sm"/>
          </a:ln>
        </p:spPr>
      </p:cxnSp>
      <p:cxnSp>
        <p:nvCxnSpPr>
          <p:cNvPr id="13" name="Google Shape;373;p13">
            <a:extLst>
              <a:ext uri="{FF2B5EF4-FFF2-40B4-BE49-F238E27FC236}">
                <a16:creationId xmlns:a16="http://schemas.microsoft.com/office/drawing/2014/main" id="{15EB51E2-E4B1-D143-B013-DFC567D4E04B}"/>
              </a:ext>
            </a:extLst>
          </p:cNvPr>
          <p:cNvCxnSpPr>
            <a:cxnSpLocks/>
            <a:stCxn id="29" idx="4"/>
            <a:endCxn id="30" idx="0"/>
          </p:cNvCxnSpPr>
          <p:nvPr userDrawn="1"/>
        </p:nvCxnSpPr>
        <p:spPr>
          <a:xfrm>
            <a:off x="5679351" y="5250403"/>
            <a:ext cx="0" cy="408131"/>
          </a:xfrm>
          <a:prstGeom prst="straightConnector1">
            <a:avLst/>
          </a:prstGeom>
          <a:noFill/>
          <a:ln w="9525" cap="flat" cmpd="sng">
            <a:solidFill>
              <a:schemeClr val="accent3"/>
            </a:solidFill>
            <a:prstDash val="solid"/>
            <a:round/>
            <a:headEnd type="none" w="sm" len="sm"/>
            <a:tailEnd type="none" w="sm" len="sm"/>
          </a:ln>
        </p:spPr>
      </p:cxnSp>
      <p:sp>
        <p:nvSpPr>
          <p:cNvPr id="14" name="Google Shape;360;p13">
            <a:extLst>
              <a:ext uri="{FF2B5EF4-FFF2-40B4-BE49-F238E27FC236}">
                <a16:creationId xmlns:a16="http://schemas.microsoft.com/office/drawing/2014/main" id="{73454512-E7D8-A249-88B9-EDE7B2B63DD1}"/>
              </a:ext>
            </a:extLst>
          </p:cNvPr>
          <p:cNvSpPr/>
          <p:nvPr userDrawn="1"/>
        </p:nvSpPr>
        <p:spPr>
          <a:xfrm>
            <a:off x="6413873" y="2241737"/>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5" name="Google Shape;357;p13">
            <a:extLst>
              <a:ext uri="{FF2B5EF4-FFF2-40B4-BE49-F238E27FC236}">
                <a16:creationId xmlns:a16="http://schemas.microsoft.com/office/drawing/2014/main" id="{54806347-CA21-8E4E-A44B-8BE706284178}"/>
              </a:ext>
            </a:extLst>
          </p:cNvPr>
          <p:cNvSpPr/>
          <p:nvPr userDrawn="1"/>
        </p:nvSpPr>
        <p:spPr>
          <a:xfrm>
            <a:off x="6413873" y="1126239"/>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2400">
              <a:solidFill>
                <a:schemeClr val="dk1"/>
              </a:solidFill>
              <a:ea typeface="Calibri"/>
              <a:cs typeface="Calibri"/>
              <a:sym typeface="Calibri"/>
            </a:endParaRPr>
          </a:p>
        </p:txBody>
      </p:sp>
      <p:sp>
        <p:nvSpPr>
          <p:cNvPr id="16" name="Google Shape;362;p13">
            <a:extLst>
              <a:ext uri="{FF2B5EF4-FFF2-40B4-BE49-F238E27FC236}">
                <a16:creationId xmlns:a16="http://schemas.microsoft.com/office/drawing/2014/main" id="{00C22650-2B8F-7A41-841F-E4061D8472D9}"/>
              </a:ext>
            </a:extLst>
          </p:cNvPr>
          <p:cNvSpPr/>
          <p:nvPr userDrawn="1"/>
        </p:nvSpPr>
        <p:spPr>
          <a:xfrm>
            <a:off x="9534685" y="2241737"/>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7" name="Google Shape;375;p13">
            <a:extLst>
              <a:ext uri="{FF2B5EF4-FFF2-40B4-BE49-F238E27FC236}">
                <a16:creationId xmlns:a16="http://schemas.microsoft.com/office/drawing/2014/main" id="{BA514668-6CDA-974E-BE45-AAA955C714DE}"/>
              </a:ext>
            </a:extLst>
          </p:cNvPr>
          <p:cNvSpPr/>
          <p:nvPr userDrawn="1"/>
        </p:nvSpPr>
        <p:spPr>
          <a:xfrm>
            <a:off x="9534685" y="3380669"/>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8" name="Google Shape;376;p13">
            <a:extLst>
              <a:ext uri="{FF2B5EF4-FFF2-40B4-BE49-F238E27FC236}">
                <a16:creationId xmlns:a16="http://schemas.microsoft.com/office/drawing/2014/main" id="{C9BA8872-909E-3D46-A7DC-742B013BF30F}"/>
              </a:ext>
            </a:extLst>
          </p:cNvPr>
          <p:cNvSpPr/>
          <p:nvPr userDrawn="1"/>
        </p:nvSpPr>
        <p:spPr>
          <a:xfrm>
            <a:off x="9534685" y="4519601"/>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9" name="Google Shape;377;p13">
            <a:extLst>
              <a:ext uri="{FF2B5EF4-FFF2-40B4-BE49-F238E27FC236}">
                <a16:creationId xmlns:a16="http://schemas.microsoft.com/office/drawing/2014/main" id="{72988056-4E9E-6545-8904-BC2021404FFE}"/>
              </a:ext>
            </a:extLst>
          </p:cNvPr>
          <p:cNvSpPr/>
          <p:nvPr userDrawn="1"/>
        </p:nvSpPr>
        <p:spPr>
          <a:xfrm>
            <a:off x="9534685" y="5658532"/>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cxnSp>
        <p:nvCxnSpPr>
          <p:cNvPr id="20" name="Google Shape;378;p13">
            <a:extLst>
              <a:ext uri="{FF2B5EF4-FFF2-40B4-BE49-F238E27FC236}">
                <a16:creationId xmlns:a16="http://schemas.microsoft.com/office/drawing/2014/main" id="{50C966D2-A3CD-8848-8152-A555B4734E64}"/>
              </a:ext>
            </a:extLst>
          </p:cNvPr>
          <p:cNvCxnSpPr>
            <a:stCxn id="17" idx="0"/>
            <a:endCxn id="16" idx="4"/>
          </p:cNvCxnSpPr>
          <p:nvPr userDrawn="1"/>
        </p:nvCxnSpPr>
        <p:spPr>
          <a:xfrm flipV="1">
            <a:off x="9900084" y="2972538"/>
            <a:ext cx="0" cy="408132"/>
          </a:xfrm>
          <a:prstGeom prst="straightConnector1">
            <a:avLst/>
          </a:prstGeom>
          <a:noFill/>
          <a:ln w="9525" cap="flat" cmpd="sng">
            <a:solidFill>
              <a:schemeClr val="accent3"/>
            </a:solidFill>
            <a:prstDash val="solid"/>
            <a:round/>
            <a:headEnd type="none" w="sm" len="sm"/>
            <a:tailEnd type="none" w="sm" len="sm"/>
          </a:ln>
        </p:spPr>
      </p:cxnSp>
      <p:cxnSp>
        <p:nvCxnSpPr>
          <p:cNvPr id="21" name="Google Shape;379;p13">
            <a:extLst>
              <a:ext uri="{FF2B5EF4-FFF2-40B4-BE49-F238E27FC236}">
                <a16:creationId xmlns:a16="http://schemas.microsoft.com/office/drawing/2014/main" id="{5E59EF2D-45FF-C440-975B-8F2DED1CEEDB}"/>
              </a:ext>
            </a:extLst>
          </p:cNvPr>
          <p:cNvCxnSpPr>
            <a:cxnSpLocks/>
            <a:stCxn id="18" idx="0"/>
            <a:endCxn id="17" idx="4"/>
          </p:cNvCxnSpPr>
          <p:nvPr userDrawn="1"/>
        </p:nvCxnSpPr>
        <p:spPr>
          <a:xfrm flipV="1">
            <a:off x="9900084" y="4111470"/>
            <a:ext cx="0" cy="408132"/>
          </a:xfrm>
          <a:prstGeom prst="straightConnector1">
            <a:avLst/>
          </a:prstGeom>
          <a:noFill/>
          <a:ln w="9525" cap="flat" cmpd="sng">
            <a:solidFill>
              <a:schemeClr val="accent3"/>
            </a:solidFill>
            <a:prstDash val="solid"/>
            <a:round/>
            <a:headEnd type="none" w="sm" len="sm"/>
            <a:tailEnd type="none" w="sm" len="sm"/>
          </a:ln>
        </p:spPr>
      </p:cxnSp>
      <p:cxnSp>
        <p:nvCxnSpPr>
          <p:cNvPr id="22" name="Google Shape;380;p13">
            <a:extLst>
              <a:ext uri="{FF2B5EF4-FFF2-40B4-BE49-F238E27FC236}">
                <a16:creationId xmlns:a16="http://schemas.microsoft.com/office/drawing/2014/main" id="{BC7B10EE-29F9-D14C-A96B-769F4F4C6AEB}"/>
              </a:ext>
            </a:extLst>
          </p:cNvPr>
          <p:cNvCxnSpPr>
            <a:cxnSpLocks/>
            <a:stCxn id="19" idx="0"/>
            <a:endCxn id="18" idx="4"/>
          </p:cNvCxnSpPr>
          <p:nvPr userDrawn="1"/>
        </p:nvCxnSpPr>
        <p:spPr>
          <a:xfrm rot="-5400000">
            <a:off x="9696484" y="5454132"/>
            <a:ext cx="408000" cy="800"/>
          </a:xfrm>
          <a:prstGeom prst="bentConnector3">
            <a:avLst>
              <a:gd name="adj1" fmla="val 50016"/>
            </a:avLst>
          </a:prstGeom>
          <a:noFill/>
          <a:ln w="9525" cap="flat" cmpd="sng">
            <a:solidFill>
              <a:schemeClr val="accent3"/>
            </a:solidFill>
            <a:prstDash val="solid"/>
            <a:round/>
            <a:headEnd type="none" w="sm" len="sm"/>
            <a:tailEnd type="none" w="sm" len="sm"/>
          </a:ln>
        </p:spPr>
      </p:cxnSp>
      <p:sp>
        <p:nvSpPr>
          <p:cNvPr id="23" name="Google Shape;370;p13">
            <a:extLst>
              <a:ext uri="{FF2B5EF4-FFF2-40B4-BE49-F238E27FC236}">
                <a16:creationId xmlns:a16="http://schemas.microsoft.com/office/drawing/2014/main" id="{97D76272-1CF6-A343-93F2-DE64596537EC}"/>
              </a:ext>
            </a:extLst>
          </p:cNvPr>
          <p:cNvSpPr/>
          <p:nvPr userDrawn="1"/>
        </p:nvSpPr>
        <p:spPr>
          <a:xfrm>
            <a:off x="7424318" y="3380669"/>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24" name="Google Shape;381;p13">
            <a:extLst>
              <a:ext uri="{FF2B5EF4-FFF2-40B4-BE49-F238E27FC236}">
                <a16:creationId xmlns:a16="http://schemas.microsoft.com/office/drawing/2014/main" id="{78D3C31A-0B32-474C-B717-9E475F6D2FE8}"/>
              </a:ext>
            </a:extLst>
          </p:cNvPr>
          <p:cNvSpPr/>
          <p:nvPr userDrawn="1"/>
        </p:nvSpPr>
        <p:spPr>
          <a:xfrm>
            <a:off x="7424318" y="4519601"/>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25" name="Google Shape;382;p13">
            <a:extLst>
              <a:ext uri="{FF2B5EF4-FFF2-40B4-BE49-F238E27FC236}">
                <a16:creationId xmlns:a16="http://schemas.microsoft.com/office/drawing/2014/main" id="{83BBA94B-7F68-C843-9414-20A1D7BE0A5A}"/>
              </a:ext>
            </a:extLst>
          </p:cNvPr>
          <p:cNvSpPr/>
          <p:nvPr userDrawn="1"/>
        </p:nvSpPr>
        <p:spPr>
          <a:xfrm>
            <a:off x="7424318" y="5658532"/>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cxnSp>
        <p:nvCxnSpPr>
          <p:cNvPr id="26" name="Google Shape;383;p13">
            <a:extLst>
              <a:ext uri="{FF2B5EF4-FFF2-40B4-BE49-F238E27FC236}">
                <a16:creationId xmlns:a16="http://schemas.microsoft.com/office/drawing/2014/main" id="{C03E4D6D-1C26-484C-8267-B0D9CC8036F1}"/>
              </a:ext>
            </a:extLst>
          </p:cNvPr>
          <p:cNvCxnSpPr>
            <a:cxnSpLocks/>
            <a:stCxn id="24" idx="0"/>
            <a:endCxn id="23" idx="4"/>
          </p:cNvCxnSpPr>
          <p:nvPr userDrawn="1"/>
        </p:nvCxnSpPr>
        <p:spPr>
          <a:xfrm flipV="1">
            <a:off x="7789717" y="4111470"/>
            <a:ext cx="0" cy="408132"/>
          </a:xfrm>
          <a:prstGeom prst="straightConnector1">
            <a:avLst/>
          </a:prstGeom>
          <a:noFill/>
          <a:ln w="9525" cap="flat" cmpd="sng">
            <a:solidFill>
              <a:schemeClr val="accent3"/>
            </a:solidFill>
            <a:prstDash val="solid"/>
            <a:round/>
            <a:headEnd type="none" w="sm" len="sm"/>
            <a:tailEnd type="none" w="sm" len="sm"/>
          </a:ln>
        </p:spPr>
      </p:cxnSp>
      <p:cxnSp>
        <p:nvCxnSpPr>
          <p:cNvPr id="27" name="Google Shape;384;p13">
            <a:extLst>
              <a:ext uri="{FF2B5EF4-FFF2-40B4-BE49-F238E27FC236}">
                <a16:creationId xmlns:a16="http://schemas.microsoft.com/office/drawing/2014/main" id="{6D0D96DB-FD6B-8A43-A824-F4D65F595B97}"/>
              </a:ext>
            </a:extLst>
          </p:cNvPr>
          <p:cNvCxnSpPr>
            <a:cxnSpLocks/>
            <a:stCxn id="25" idx="0"/>
            <a:endCxn id="24" idx="4"/>
          </p:cNvCxnSpPr>
          <p:nvPr userDrawn="1"/>
        </p:nvCxnSpPr>
        <p:spPr>
          <a:xfrm rot="-5400000">
            <a:off x="7586117" y="5454132"/>
            <a:ext cx="408000" cy="800"/>
          </a:xfrm>
          <a:prstGeom prst="bentConnector3">
            <a:avLst>
              <a:gd name="adj1" fmla="val 50016"/>
            </a:avLst>
          </a:prstGeom>
          <a:noFill/>
          <a:ln w="9525" cap="flat" cmpd="sng">
            <a:solidFill>
              <a:schemeClr val="accent3"/>
            </a:solidFill>
            <a:prstDash val="solid"/>
            <a:round/>
            <a:headEnd type="none" w="sm" len="sm"/>
            <a:tailEnd type="none" w="sm" len="sm"/>
          </a:ln>
        </p:spPr>
      </p:cxnSp>
      <p:sp>
        <p:nvSpPr>
          <p:cNvPr id="28" name="Google Shape;368;p13">
            <a:extLst>
              <a:ext uri="{FF2B5EF4-FFF2-40B4-BE49-F238E27FC236}">
                <a16:creationId xmlns:a16="http://schemas.microsoft.com/office/drawing/2014/main" id="{02BBCBB9-694B-1E4B-BB8B-6F149D5F29B7}"/>
              </a:ext>
            </a:extLst>
          </p:cNvPr>
          <p:cNvSpPr/>
          <p:nvPr userDrawn="1"/>
        </p:nvSpPr>
        <p:spPr>
          <a:xfrm>
            <a:off x="5313951" y="3380669"/>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29" name="Google Shape;372;p13">
            <a:extLst>
              <a:ext uri="{FF2B5EF4-FFF2-40B4-BE49-F238E27FC236}">
                <a16:creationId xmlns:a16="http://schemas.microsoft.com/office/drawing/2014/main" id="{DACDE264-F2B6-8F46-B9DB-417080F18DDE}"/>
              </a:ext>
            </a:extLst>
          </p:cNvPr>
          <p:cNvSpPr/>
          <p:nvPr userDrawn="1"/>
        </p:nvSpPr>
        <p:spPr>
          <a:xfrm>
            <a:off x="5313951" y="4519601"/>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0" name="Google Shape;374;p13">
            <a:extLst>
              <a:ext uri="{FF2B5EF4-FFF2-40B4-BE49-F238E27FC236}">
                <a16:creationId xmlns:a16="http://schemas.microsoft.com/office/drawing/2014/main" id="{E3C879A5-6B20-7440-B645-881CD0A2B6EE}"/>
              </a:ext>
            </a:extLst>
          </p:cNvPr>
          <p:cNvSpPr/>
          <p:nvPr userDrawn="1"/>
        </p:nvSpPr>
        <p:spPr>
          <a:xfrm>
            <a:off x="5313951" y="5658532"/>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1" name="Google Shape;358;p13">
            <a:extLst>
              <a:ext uri="{FF2B5EF4-FFF2-40B4-BE49-F238E27FC236}">
                <a16:creationId xmlns:a16="http://schemas.microsoft.com/office/drawing/2014/main" id="{D33E4A9F-1547-1442-AFF4-42FF39E8C1A8}"/>
              </a:ext>
            </a:extLst>
          </p:cNvPr>
          <p:cNvSpPr/>
          <p:nvPr userDrawn="1"/>
        </p:nvSpPr>
        <p:spPr>
          <a:xfrm>
            <a:off x="2170494" y="2241737"/>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2" name="Google Shape;366;p13">
            <a:extLst>
              <a:ext uri="{FF2B5EF4-FFF2-40B4-BE49-F238E27FC236}">
                <a16:creationId xmlns:a16="http://schemas.microsoft.com/office/drawing/2014/main" id="{7DB943CB-A194-F94E-BFB6-C028E26F64C3}"/>
              </a:ext>
            </a:extLst>
          </p:cNvPr>
          <p:cNvSpPr/>
          <p:nvPr userDrawn="1"/>
        </p:nvSpPr>
        <p:spPr>
          <a:xfrm>
            <a:off x="3203585" y="3380669"/>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3" name="Google Shape;385;p13">
            <a:extLst>
              <a:ext uri="{FF2B5EF4-FFF2-40B4-BE49-F238E27FC236}">
                <a16:creationId xmlns:a16="http://schemas.microsoft.com/office/drawing/2014/main" id="{1220B6F5-43A0-2A45-9EE1-06F210706AEB}"/>
              </a:ext>
            </a:extLst>
          </p:cNvPr>
          <p:cNvSpPr/>
          <p:nvPr userDrawn="1"/>
        </p:nvSpPr>
        <p:spPr>
          <a:xfrm>
            <a:off x="3203585" y="4519601"/>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4" name="Google Shape;386;p13">
            <a:extLst>
              <a:ext uri="{FF2B5EF4-FFF2-40B4-BE49-F238E27FC236}">
                <a16:creationId xmlns:a16="http://schemas.microsoft.com/office/drawing/2014/main" id="{4C508C66-47F9-AF41-AE99-75044E1DDB85}"/>
              </a:ext>
            </a:extLst>
          </p:cNvPr>
          <p:cNvSpPr/>
          <p:nvPr userDrawn="1"/>
        </p:nvSpPr>
        <p:spPr>
          <a:xfrm>
            <a:off x="3203585" y="5658532"/>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cxnSp>
        <p:nvCxnSpPr>
          <p:cNvPr id="35" name="Google Shape;387;p13">
            <a:extLst>
              <a:ext uri="{FF2B5EF4-FFF2-40B4-BE49-F238E27FC236}">
                <a16:creationId xmlns:a16="http://schemas.microsoft.com/office/drawing/2014/main" id="{3C91B41E-330D-0D4C-B119-DADA6AA3D9C0}"/>
              </a:ext>
            </a:extLst>
          </p:cNvPr>
          <p:cNvCxnSpPr>
            <a:cxnSpLocks/>
            <a:stCxn id="33" idx="0"/>
            <a:endCxn id="32" idx="4"/>
          </p:cNvCxnSpPr>
          <p:nvPr userDrawn="1"/>
        </p:nvCxnSpPr>
        <p:spPr>
          <a:xfrm flipV="1">
            <a:off x="3568985" y="4111470"/>
            <a:ext cx="0" cy="408132"/>
          </a:xfrm>
          <a:prstGeom prst="straightConnector1">
            <a:avLst/>
          </a:prstGeom>
          <a:noFill/>
          <a:ln w="9525" cap="flat" cmpd="sng">
            <a:solidFill>
              <a:schemeClr val="accent3"/>
            </a:solidFill>
            <a:prstDash val="solid"/>
            <a:round/>
            <a:headEnd type="none" w="sm" len="sm"/>
            <a:tailEnd type="none" w="sm" len="sm"/>
          </a:ln>
        </p:spPr>
      </p:cxnSp>
      <p:cxnSp>
        <p:nvCxnSpPr>
          <p:cNvPr id="36" name="Google Shape;388;p13">
            <a:extLst>
              <a:ext uri="{FF2B5EF4-FFF2-40B4-BE49-F238E27FC236}">
                <a16:creationId xmlns:a16="http://schemas.microsoft.com/office/drawing/2014/main" id="{2439EE07-68D9-4A47-956C-C3F6189B1421}"/>
              </a:ext>
            </a:extLst>
          </p:cNvPr>
          <p:cNvCxnSpPr>
            <a:cxnSpLocks/>
            <a:stCxn id="34" idx="0"/>
            <a:endCxn id="33" idx="4"/>
          </p:cNvCxnSpPr>
          <p:nvPr userDrawn="1"/>
        </p:nvCxnSpPr>
        <p:spPr>
          <a:xfrm flipV="1">
            <a:off x="3568985" y="5250403"/>
            <a:ext cx="0" cy="408131"/>
          </a:xfrm>
          <a:prstGeom prst="straightConnector1">
            <a:avLst/>
          </a:prstGeom>
          <a:noFill/>
          <a:ln w="9525" cap="flat" cmpd="sng">
            <a:solidFill>
              <a:schemeClr val="accent3"/>
            </a:solidFill>
            <a:prstDash val="solid"/>
            <a:round/>
            <a:headEnd type="none" w="sm" len="sm"/>
            <a:tailEnd type="none" w="sm" len="sm"/>
          </a:ln>
        </p:spPr>
      </p:cxnSp>
      <p:sp>
        <p:nvSpPr>
          <p:cNvPr id="37" name="Google Shape;364;p13">
            <a:extLst>
              <a:ext uri="{FF2B5EF4-FFF2-40B4-BE49-F238E27FC236}">
                <a16:creationId xmlns:a16="http://schemas.microsoft.com/office/drawing/2014/main" id="{DB072047-AF7F-084F-A045-42C5E080F6D8}"/>
              </a:ext>
            </a:extLst>
          </p:cNvPr>
          <p:cNvSpPr/>
          <p:nvPr userDrawn="1"/>
        </p:nvSpPr>
        <p:spPr>
          <a:xfrm>
            <a:off x="1093218" y="3380669"/>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8" name="Google Shape;389;p13">
            <a:extLst>
              <a:ext uri="{FF2B5EF4-FFF2-40B4-BE49-F238E27FC236}">
                <a16:creationId xmlns:a16="http://schemas.microsoft.com/office/drawing/2014/main" id="{06D8BA68-9FF0-5E45-A266-E1724821579D}"/>
              </a:ext>
            </a:extLst>
          </p:cNvPr>
          <p:cNvSpPr/>
          <p:nvPr userDrawn="1"/>
        </p:nvSpPr>
        <p:spPr>
          <a:xfrm>
            <a:off x="1093218" y="4519601"/>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9" name="Google Shape;390;p13">
            <a:extLst>
              <a:ext uri="{FF2B5EF4-FFF2-40B4-BE49-F238E27FC236}">
                <a16:creationId xmlns:a16="http://schemas.microsoft.com/office/drawing/2014/main" id="{968AC1B5-76F2-3C4B-B35D-A14093A4B759}"/>
              </a:ext>
            </a:extLst>
          </p:cNvPr>
          <p:cNvSpPr/>
          <p:nvPr userDrawn="1"/>
        </p:nvSpPr>
        <p:spPr>
          <a:xfrm>
            <a:off x="1093218" y="5658532"/>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cxnSp>
        <p:nvCxnSpPr>
          <p:cNvPr id="40" name="Google Shape;391;p13">
            <a:extLst>
              <a:ext uri="{FF2B5EF4-FFF2-40B4-BE49-F238E27FC236}">
                <a16:creationId xmlns:a16="http://schemas.microsoft.com/office/drawing/2014/main" id="{8703938A-0A9D-BB47-93E9-B23706D25874}"/>
              </a:ext>
            </a:extLst>
          </p:cNvPr>
          <p:cNvCxnSpPr>
            <a:cxnSpLocks/>
            <a:stCxn id="37" idx="4"/>
            <a:endCxn id="38" idx="0"/>
          </p:cNvCxnSpPr>
          <p:nvPr userDrawn="1"/>
        </p:nvCxnSpPr>
        <p:spPr>
          <a:xfrm rot="-5400000" flipH="1">
            <a:off x="1255017" y="4315069"/>
            <a:ext cx="408000" cy="8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41" name="Google Shape;392;p13">
            <a:extLst>
              <a:ext uri="{FF2B5EF4-FFF2-40B4-BE49-F238E27FC236}">
                <a16:creationId xmlns:a16="http://schemas.microsoft.com/office/drawing/2014/main" id="{58CDCEB7-2766-F44D-8CBD-EF226980FA18}"/>
              </a:ext>
            </a:extLst>
          </p:cNvPr>
          <p:cNvCxnSpPr>
            <a:cxnSpLocks/>
            <a:stCxn id="38" idx="4"/>
            <a:endCxn id="39" idx="0"/>
          </p:cNvCxnSpPr>
          <p:nvPr userDrawn="1"/>
        </p:nvCxnSpPr>
        <p:spPr>
          <a:xfrm rot="-5400000" flipH="1">
            <a:off x="1255017" y="5454001"/>
            <a:ext cx="408000" cy="800"/>
          </a:xfrm>
          <a:prstGeom prst="bentConnector3">
            <a:avLst>
              <a:gd name="adj1" fmla="val 50016"/>
            </a:avLst>
          </a:prstGeom>
          <a:noFill/>
          <a:ln w="9525" cap="flat" cmpd="sng">
            <a:solidFill>
              <a:schemeClr val="accent3"/>
            </a:solidFill>
            <a:prstDash val="solid"/>
            <a:round/>
            <a:headEnd type="none" w="sm" len="sm"/>
            <a:tailEnd type="none" w="sm" len="sm"/>
          </a:ln>
        </p:spPr>
      </p:cxnSp>
      <p:sp>
        <p:nvSpPr>
          <p:cNvPr id="42" name="Google Shape;431;p13">
            <a:extLst>
              <a:ext uri="{FF2B5EF4-FFF2-40B4-BE49-F238E27FC236}">
                <a16:creationId xmlns:a16="http://schemas.microsoft.com/office/drawing/2014/main" id="{B14DA640-03F2-DD4A-BC35-365DC3C8A74C}"/>
              </a:ext>
            </a:extLst>
          </p:cNvPr>
          <p:cNvSpPr>
            <a:spLocks noGrp="1"/>
          </p:cNvSpPr>
          <p:nvPr>
            <p:ph type="pic" idx="45"/>
          </p:nvPr>
        </p:nvSpPr>
        <p:spPr>
          <a:xfrm>
            <a:off x="6474473" y="118683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43" name="Google Shape;432;p13">
            <a:extLst>
              <a:ext uri="{FF2B5EF4-FFF2-40B4-BE49-F238E27FC236}">
                <a16:creationId xmlns:a16="http://schemas.microsoft.com/office/drawing/2014/main" id="{4B29822B-1B8D-294E-8D96-4C1826979B45}"/>
              </a:ext>
            </a:extLst>
          </p:cNvPr>
          <p:cNvSpPr>
            <a:spLocks noGrp="1"/>
          </p:cNvSpPr>
          <p:nvPr>
            <p:ph type="pic" idx="46"/>
          </p:nvPr>
        </p:nvSpPr>
        <p:spPr>
          <a:xfrm>
            <a:off x="6474873" y="230238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44" name="Google Shape;433;p13">
            <a:extLst>
              <a:ext uri="{FF2B5EF4-FFF2-40B4-BE49-F238E27FC236}">
                <a16:creationId xmlns:a16="http://schemas.microsoft.com/office/drawing/2014/main" id="{962752E7-2B39-9B4A-A103-E4F6DC0F07D8}"/>
              </a:ext>
            </a:extLst>
          </p:cNvPr>
          <p:cNvSpPr>
            <a:spLocks noGrp="1"/>
          </p:cNvSpPr>
          <p:nvPr>
            <p:ph type="pic" idx="47"/>
          </p:nvPr>
        </p:nvSpPr>
        <p:spPr>
          <a:xfrm>
            <a:off x="9595284" y="230243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45" name="Google Shape;437;p13">
            <a:extLst>
              <a:ext uri="{FF2B5EF4-FFF2-40B4-BE49-F238E27FC236}">
                <a16:creationId xmlns:a16="http://schemas.microsoft.com/office/drawing/2014/main" id="{8CEEBCD7-0F16-9645-91D9-CEF6FE89362F}"/>
              </a:ext>
            </a:extLst>
          </p:cNvPr>
          <p:cNvSpPr>
            <a:spLocks noGrp="1"/>
          </p:cNvSpPr>
          <p:nvPr>
            <p:ph type="pic" idx="51"/>
          </p:nvPr>
        </p:nvSpPr>
        <p:spPr>
          <a:xfrm>
            <a:off x="2231093" y="230243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46" name="Google Shape;447;p13">
            <a:extLst>
              <a:ext uri="{FF2B5EF4-FFF2-40B4-BE49-F238E27FC236}">
                <a16:creationId xmlns:a16="http://schemas.microsoft.com/office/drawing/2014/main" id="{9FC20743-02FF-AD4B-86E8-F2C966A99C7F}"/>
              </a:ext>
            </a:extLst>
          </p:cNvPr>
          <p:cNvSpPr>
            <a:spLocks noGrp="1"/>
          </p:cNvSpPr>
          <p:nvPr>
            <p:ph type="pic" idx="61"/>
          </p:nvPr>
        </p:nvSpPr>
        <p:spPr>
          <a:xfrm>
            <a:off x="1153817" y="344133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47" name="Google Shape;448;p13">
            <a:extLst>
              <a:ext uri="{FF2B5EF4-FFF2-40B4-BE49-F238E27FC236}">
                <a16:creationId xmlns:a16="http://schemas.microsoft.com/office/drawing/2014/main" id="{36BB6E4D-51E3-4D4B-888B-EF06DE34C624}"/>
              </a:ext>
            </a:extLst>
          </p:cNvPr>
          <p:cNvSpPr>
            <a:spLocks noGrp="1"/>
          </p:cNvSpPr>
          <p:nvPr>
            <p:ph type="pic" idx="62"/>
          </p:nvPr>
        </p:nvSpPr>
        <p:spPr>
          <a:xfrm>
            <a:off x="1153817" y="4580272"/>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48" name="Google Shape;449;p13">
            <a:extLst>
              <a:ext uri="{FF2B5EF4-FFF2-40B4-BE49-F238E27FC236}">
                <a16:creationId xmlns:a16="http://schemas.microsoft.com/office/drawing/2014/main" id="{56CEDF74-6232-2644-9D97-5576B753A9C4}"/>
              </a:ext>
            </a:extLst>
          </p:cNvPr>
          <p:cNvSpPr>
            <a:spLocks noGrp="1"/>
          </p:cNvSpPr>
          <p:nvPr>
            <p:ph type="pic" idx="63"/>
          </p:nvPr>
        </p:nvSpPr>
        <p:spPr>
          <a:xfrm>
            <a:off x="1153817" y="572858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49" name="Google Shape;447;p13">
            <a:extLst>
              <a:ext uri="{FF2B5EF4-FFF2-40B4-BE49-F238E27FC236}">
                <a16:creationId xmlns:a16="http://schemas.microsoft.com/office/drawing/2014/main" id="{908A4C7A-D3E4-5643-B9E0-CE87677A1931}"/>
              </a:ext>
            </a:extLst>
          </p:cNvPr>
          <p:cNvSpPr>
            <a:spLocks noGrp="1"/>
          </p:cNvSpPr>
          <p:nvPr>
            <p:ph type="pic" idx="64"/>
          </p:nvPr>
        </p:nvSpPr>
        <p:spPr>
          <a:xfrm>
            <a:off x="3264185" y="344133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50" name="Google Shape;448;p13">
            <a:extLst>
              <a:ext uri="{FF2B5EF4-FFF2-40B4-BE49-F238E27FC236}">
                <a16:creationId xmlns:a16="http://schemas.microsoft.com/office/drawing/2014/main" id="{7F48B282-8C00-0F42-8A26-6F19146DDEA7}"/>
              </a:ext>
            </a:extLst>
          </p:cNvPr>
          <p:cNvSpPr>
            <a:spLocks noGrp="1"/>
          </p:cNvSpPr>
          <p:nvPr>
            <p:ph type="pic" idx="65"/>
          </p:nvPr>
        </p:nvSpPr>
        <p:spPr>
          <a:xfrm>
            <a:off x="3264185" y="4580272"/>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51" name="Google Shape;449;p13">
            <a:extLst>
              <a:ext uri="{FF2B5EF4-FFF2-40B4-BE49-F238E27FC236}">
                <a16:creationId xmlns:a16="http://schemas.microsoft.com/office/drawing/2014/main" id="{2B792B32-1FF2-8645-91CB-1DE675D4AAFF}"/>
              </a:ext>
            </a:extLst>
          </p:cNvPr>
          <p:cNvSpPr>
            <a:spLocks noGrp="1"/>
          </p:cNvSpPr>
          <p:nvPr>
            <p:ph type="pic" idx="66"/>
          </p:nvPr>
        </p:nvSpPr>
        <p:spPr>
          <a:xfrm>
            <a:off x="3264185" y="572858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52" name="Google Shape;447;p13">
            <a:extLst>
              <a:ext uri="{FF2B5EF4-FFF2-40B4-BE49-F238E27FC236}">
                <a16:creationId xmlns:a16="http://schemas.microsoft.com/office/drawing/2014/main" id="{BC1798C5-D02A-EE49-9185-4C08239E98B8}"/>
              </a:ext>
            </a:extLst>
          </p:cNvPr>
          <p:cNvSpPr>
            <a:spLocks noGrp="1"/>
          </p:cNvSpPr>
          <p:nvPr>
            <p:ph type="pic" idx="67"/>
          </p:nvPr>
        </p:nvSpPr>
        <p:spPr>
          <a:xfrm>
            <a:off x="5374551" y="344133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53" name="Google Shape;448;p13">
            <a:extLst>
              <a:ext uri="{FF2B5EF4-FFF2-40B4-BE49-F238E27FC236}">
                <a16:creationId xmlns:a16="http://schemas.microsoft.com/office/drawing/2014/main" id="{3793513F-E02D-5940-BD15-6DD6225C447D}"/>
              </a:ext>
            </a:extLst>
          </p:cNvPr>
          <p:cNvSpPr>
            <a:spLocks noGrp="1"/>
          </p:cNvSpPr>
          <p:nvPr>
            <p:ph type="pic" idx="68"/>
          </p:nvPr>
        </p:nvSpPr>
        <p:spPr>
          <a:xfrm>
            <a:off x="5374551" y="4580272"/>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54" name="Google Shape;449;p13">
            <a:extLst>
              <a:ext uri="{FF2B5EF4-FFF2-40B4-BE49-F238E27FC236}">
                <a16:creationId xmlns:a16="http://schemas.microsoft.com/office/drawing/2014/main" id="{5AFF9B91-875A-734A-BF38-5FDD736342BC}"/>
              </a:ext>
            </a:extLst>
          </p:cNvPr>
          <p:cNvSpPr>
            <a:spLocks noGrp="1"/>
          </p:cNvSpPr>
          <p:nvPr>
            <p:ph type="pic" idx="69"/>
          </p:nvPr>
        </p:nvSpPr>
        <p:spPr>
          <a:xfrm>
            <a:off x="5374551" y="572858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55" name="Google Shape;447;p13">
            <a:extLst>
              <a:ext uri="{FF2B5EF4-FFF2-40B4-BE49-F238E27FC236}">
                <a16:creationId xmlns:a16="http://schemas.microsoft.com/office/drawing/2014/main" id="{EB952AD5-CBB9-5B47-8E3E-3C6205B37F49}"/>
              </a:ext>
            </a:extLst>
          </p:cNvPr>
          <p:cNvSpPr>
            <a:spLocks noGrp="1"/>
          </p:cNvSpPr>
          <p:nvPr>
            <p:ph type="pic" idx="70"/>
          </p:nvPr>
        </p:nvSpPr>
        <p:spPr>
          <a:xfrm>
            <a:off x="7484917" y="344133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56" name="Google Shape;448;p13">
            <a:extLst>
              <a:ext uri="{FF2B5EF4-FFF2-40B4-BE49-F238E27FC236}">
                <a16:creationId xmlns:a16="http://schemas.microsoft.com/office/drawing/2014/main" id="{6380E113-2A7D-A243-B1AA-97ADB6BF53D0}"/>
              </a:ext>
            </a:extLst>
          </p:cNvPr>
          <p:cNvSpPr>
            <a:spLocks noGrp="1"/>
          </p:cNvSpPr>
          <p:nvPr>
            <p:ph type="pic" idx="71"/>
          </p:nvPr>
        </p:nvSpPr>
        <p:spPr>
          <a:xfrm>
            <a:off x="7484917" y="4580272"/>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57" name="Google Shape;449;p13">
            <a:extLst>
              <a:ext uri="{FF2B5EF4-FFF2-40B4-BE49-F238E27FC236}">
                <a16:creationId xmlns:a16="http://schemas.microsoft.com/office/drawing/2014/main" id="{1F3C3669-195C-FB42-AF90-5722FE4EC66B}"/>
              </a:ext>
            </a:extLst>
          </p:cNvPr>
          <p:cNvSpPr>
            <a:spLocks noGrp="1"/>
          </p:cNvSpPr>
          <p:nvPr>
            <p:ph type="pic" idx="72"/>
          </p:nvPr>
        </p:nvSpPr>
        <p:spPr>
          <a:xfrm>
            <a:off x="7484917" y="572858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58" name="Google Shape;447;p13">
            <a:extLst>
              <a:ext uri="{FF2B5EF4-FFF2-40B4-BE49-F238E27FC236}">
                <a16:creationId xmlns:a16="http://schemas.microsoft.com/office/drawing/2014/main" id="{71E12869-6D44-CE46-90A7-442B21F97076}"/>
              </a:ext>
            </a:extLst>
          </p:cNvPr>
          <p:cNvSpPr>
            <a:spLocks noGrp="1"/>
          </p:cNvSpPr>
          <p:nvPr>
            <p:ph type="pic" idx="73"/>
          </p:nvPr>
        </p:nvSpPr>
        <p:spPr>
          <a:xfrm>
            <a:off x="9595284" y="344133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59" name="Google Shape;448;p13">
            <a:extLst>
              <a:ext uri="{FF2B5EF4-FFF2-40B4-BE49-F238E27FC236}">
                <a16:creationId xmlns:a16="http://schemas.microsoft.com/office/drawing/2014/main" id="{D62636C3-F3AA-8145-BBAD-01A9C39448D5}"/>
              </a:ext>
            </a:extLst>
          </p:cNvPr>
          <p:cNvSpPr>
            <a:spLocks noGrp="1"/>
          </p:cNvSpPr>
          <p:nvPr>
            <p:ph type="pic" idx="74"/>
          </p:nvPr>
        </p:nvSpPr>
        <p:spPr>
          <a:xfrm>
            <a:off x="9595284" y="4580272"/>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60" name="Google Shape;449;p13">
            <a:extLst>
              <a:ext uri="{FF2B5EF4-FFF2-40B4-BE49-F238E27FC236}">
                <a16:creationId xmlns:a16="http://schemas.microsoft.com/office/drawing/2014/main" id="{6850300E-F42D-FF48-84B3-7FCB009DABBD}"/>
              </a:ext>
            </a:extLst>
          </p:cNvPr>
          <p:cNvSpPr>
            <a:spLocks noGrp="1"/>
          </p:cNvSpPr>
          <p:nvPr>
            <p:ph type="pic" idx="75"/>
          </p:nvPr>
        </p:nvSpPr>
        <p:spPr>
          <a:xfrm>
            <a:off x="9595284" y="5728589"/>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533">
                <a:solidFill>
                  <a:schemeClr val="tx1"/>
                </a:solidFill>
                <a:latin typeface="+mn-lt"/>
              </a:defRPr>
            </a:lvl1pPr>
          </a:lstStyle>
          <a:p>
            <a:endParaRPr lang="en-US" dirty="0"/>
          </a:p>
        </p:txBody>
      </p:sp>
      <p:sp>
        <p:nvSpPr>
          <p:cNvPr id="68" name="Text Placeholder 4">
            <a:extLst>
              <a:ext uri="{FF2B5EF4-FFF2-40B4-BE49-F238E27FC236}">
                <a16:creationId xmlns:a16="http://schemas.microsoft.com/office/drawing/2014/main" id="{CBA31FCB-B417-B04C-99D7-DFAD38B8A865}"/>
              </a:ext>
            </a:extLst>
          </p:cNvPr>
          <p:cNvSpPr>
            <a:spLocks noGrp="1"/>
          </p:cNvSpPr>
          <p:nvPr>
            <p:ph type="body" sz="quarter" idx="76"/>
          </p:nvPr>
        </p:nvSpPr>
        <p:spPr>
          <a:xfrm>
            <a:off x="527051" y="1369639"/>
            <a:ext cx="288551"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9" name="Text Placeholder 4">
            <a:extLst>
              <a:ext uri="{FF2B5EF4-FFF2-40B4-BE49-F238E27FC236}">
                <a16:creationId xmlns:a16="http://schemas.microsoft.com/office/drawing/2014/main" id="{E3A02BD6-F228-B641-91F5-296A1C1D5743}"/>
              </a:ext>
            </a:extLst>
          </p:cNvPr>
          <p:cNvSpPr>
            <a:spLocks noGrp="1"/>
          </p:cNvSpPr>
          <p:nvPr>
            <p:ph type="body" sz="quarter" idx="77"/>
          </p:nvPr>
        </p:nvSpPr>
        <p:spPr>
          <a:xfrm>
            <a:off x="527051" y="2485137"/>
            <a:ext cx="288551"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0" name="Text Placeholder 4">
            <a:extLst>
              <a:ext uri="{FF2B5EF4-FFF2-40B4-BE49-F238E27FC236}">
                <a16:creationId xmlns:a16="http://schemas.microsoft.com/office/drawing/2014/main" id="{A0E3A9FF-0ECF-5D47-B528-D3E890031D01}"/>
              </a:ext>
            </a:extLst>
          </p:cNvPr>
          <p:cNvSpPr>
            <a:spLocks noGrp="1"/>
          </p:cNvSpPr>
          <p:nvPr>
            <p:ph type="body" sz="quarter" idx="78"/>
          </p:nvPr>
        </p:nvSpPr>
        <p:spPr>
          <a:xfrm>
            <a:off x="527051" y="3654225"/>
            <a:ext cx="288551"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1" name="Text Placeholder 4">
            <a:extLst>
              <a:ext uri="{FF2B5EF4-FFF2-40B4-BE49-F238E27FC236}">
                <a16:creationId xmlns:a16="http://schemas.microsoft.com/office/drawing/2014/main" id="{EE3DE142-C3BC-C146-8C70-FC90E592B997}"/>
              </a:ext>
            </a:extLst>
          </p:cNvPr>
          <p:cNvSpPr>
            <a:spLocks noGrp="1"/>
          </p:cNvSpPr>
          <p:nvPr>
            <p:ph type="body" sz="quarter" idx="79"/>
          </p:nvPr>
        </p:nvSpPr>
        <p:spPr>
          <a:xfrm>
            <a:off x="1929599" y="578619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2" name="Text Placeholder 4">
            <a:extLst>
              <a:ext uri="{FF2B5EF4-FFF2-40B4-BE49-F238E27FC236}">
                <a16:creationId xmlns:a16="http://schemas.microsoft.com/office/drawing/2014/main" id="{B00475DC-132F-6040-A19B-EB223F67B183}"/>
              </a:ext>
            </a:extLst>
          </p:cNvPr>
          <p:cNvSpPr>
            <a:spLocks noGrp="1"/>
          </p:cNvSpPr>
          <p:nvPr>
            <p:ph type="body" sz="quarter" idx="80"/>
          </p:nvPr>
        </p:nvSpPr>
        <p:spPr>
          <a:xfrm>
            <a:off x="1929599" y="596819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3" name="Text Placeholder 4">
            <a:extLst>
              <a:ext uri="{FF2B5EF4-FFF2-40B4-BE49-F238E27FC236}">
                <a16:creationId xmlns:a16="http://schemas.microsoft.com/office/drawing/2014/main" id="{F723D06C-CE82-5243-AB7E-17D42B96C469}"/>
              </a:ext>
            </a:extLst>
          </p:cNvPr>
          <p:cNvSpPr>
            <a:spLocks noGrp="1"/>
          </p:cNvSpPr>
          <p:nvPr>
            <p:ph type="body" sz="quarter" idx="83"/>
          </p:nvPr>
        </p:nvSpPr>
        <p:spPr>
          <a:xfrm>
            <a:off x="7250251" y="125520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1"/>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4" name="Text Placeholder 4">
            <a:extLst>
              <a:ext uri="{FF2B5EF4-FFF2-40B4-BE49-F238E27FC236}">
                <a16:creationId xmlns:a16="http://schemas.microsoft.com/office/drawing/2014/main" id="{26F1A444-37B7-D841-BA20-2F0F21070FCD}"/>
              </a:ext>
            </a:extLst>
          </p:cNvPr>
          <p:cNvSpPr>
            <a:spLocks noGrp="1"/>
          </p:cNvSpPr>
          <p:nvPr>
            <p:ph type="body" sz="quarter" idx="84"/>
          </p:nvPr>
        </p:nvSpPr>
        <p:spPr>
          <a:xfrm>
            <a:off x="7250251" y="143720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5" name="Text Placeholder 4">
            <a:extLst>
              <a:ext uri="{FF2B5EF4-FFF2-40B4-BE49-F238E27FC236}">
                <a16:creationId xmlns:a16="http://schemas.microsoft.com/office/drawing/2014/main" id="{D73B81E1-923D-5749-BEA5-8284B295CF7A}"/>
              </a:ext>
            </a:extLst>
          </p:cNvPr>
          <p:cNvSpPr>
            <a:spLocks noGrp="1"/>
          </p:cNvSpPr>
          <p:nvPr>
            <p:ph type="body" sz="quarter" idx="85"/>
          </p:nvPr>
        </p:nvSpPr>
        <p:spPr>
          <a:xfrm>
            <a:off x="1929599" y="464726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6" name="Text Placeholder 4">
            <a:extLst>
              <a:ext uri="{FF2B5EF4-FFF2-40B4-BE49-F238E27FC236}">
                <a16:creationId xmlns:a16="http://schemas.microsoft.com/office/drawing/2014/main" id="{C521A31E-1303-544C-BC9E-633104448532}"/>
              </a:ext>
            </a:extLst>
          </p:cNvPr>
          <p:cNvSpPr>
            <a:spLocks noGrp="1"/>
          </p:cNvSpPr>
          <p:nvPr>
            <p:ph type="body" sz="quarter" idx="86"/>
          </p:nvPr>
        </p:nvSpPr>
        <p:spPr>
          <a:xfrm>
            <a:off x="1929599" y="482926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7" name="Text Placeholder 4">
            <a:extLst>
              <a:ext uri="{FF2B5EF4-FFF2-40B4-BE49-F238E27FC236}">
                <a16:creationId xmlns:a16="http://schemas.microsoft.com/office/drawing/2014/main" id="{891B6E9A-E54A-6C40-B1DB-B3EBB7BC0DF0}"/>
              </a:ext>
            </a:extLst>
          </p:cNvPr>
          <p:cNvSpPr>
            <a:spLocks noGrp="1"/>
          </p:cNvSpPr>
          <p:nvPr>
            <p:ph type="body" sz="quarter" idx="87"/>
          </p:nvPr>
        </p:nvSpPr>
        <p:spPr>
          <a:xfrm>
            <a:off x="1929599" y="3508335"/>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8" name="Text Placeholder 4">
            <a:extLst>
              <a:ext uri="{FF2B5EF4-FFF2-40B4-BE49-F238E27FC236}">
                <a16:creationId xmlns:a16="http://schemas.microsoft.com/office/drawing/2014/main" id="{9D978C04-B4E1-FC46-82DB-0DED694D6EF0}"/>
              </a:ext>
            </a:extLst>
          </p:cNvPr>
          <p:cNvSpPr>
            <a:spLocks noGrp="1"/>
          </p:cNvSpPr>
          <p:nvPr>
            <p:ph type="body" sz="quarter" idx="88"/>
          </p:nvPr>
        </p:nvSpPr>
        <p:spPr>
          <a:xfrm>
            <a:off x="1929599" y="3690335"/>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9" name="Text Placeholder 4">
            <a:extLst>
              <a:ext uri="{FF2B5EF4-FFF2-40B4-BE49-F238E27FC236}">
                <a16:creationId xmlns:a16="http://schemas.microsoft.com/office/drawing/2014/main" id="{27CA791A-9F04-8E4C-AC76-1F52B8A7CFDE}"/>
              </a:ext>
            </a:extLst>
          </p:cNvPr>
          <p:cNvSpPr>
            <a:spLocks noGrp="1"/>
          </p:cNvSpPr>
          <p:nvPr>
            <p:ph type="body" sz="quarter" idx="89"/>
          </p:nvPr>
        </p:nvSpPr>
        <p:spPr>
          <a:xfrm>
            <a:off x="4039963" y="578619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0" name="Text Placeholder 4">
            <a:extLst>
              <a:ext uri="{FF2B5EF4-FFF2-40B4-BE49-F238E27FC236}">
                <a16:creationId xmlns:a16="http://schemas.microsoft.com/office/drawing/2014/main" id="{13B6E532-0300-9740-947E-174CA7E4C868}"/>
              </a:ext>
            </a:extLst>
          </p:cNvPr>
          <p:cNvSpPr>
            <a:spLocks noGrp="1"/>
          </p:cNvSpPr>
          <p:nvPr>
            <p:ph type="body" sz="quarter" idx="90"/>
          </p:nvPr>
        </p:nvSpPr>
        <p:spPr>
          <a:xfrm>
            <a:off x="4039963" y="596819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1" name="Text Placeholder 4">
            <a:extLst>
              <a:ext uri="{FF2B5EF4-FFF2-40B4-BE49-F238E27FC236}">
                <a16:creationId xmlns:a16="http://schemas.microsoft.com/office/drawing/2014/main" id="{84D4BA42-9132-AD40-BA57-BB479F5334C3}"/>
              </a:ext>
            </a:extLst>
          </p:cNvPr>
          <p:cNvSpPr>
            <a:spLocks noGrp="1"/>
          </p:cNvSpPr>
          <p:nvPr>
            <p:ph type="body" sz="quarter" idx="91"/>
          </p:nvPr>
        </p:nvSpPr>
        <p:spPr>
          <a:xfrm>
            <a:off x="4039963" y="464726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2" name="Text Placeholder 4">
            <a:extLst>
              <a:ext uri="{FF2B5EF4-FFF2-40B4-BE49-F238E27FC236}">
                <a16:creationId xmlns:a16="http://schemas.microsoft.com/office/drawing/2014/main" id="{88FB6A42-FAA7-5045-A16E-6505BBCE4B96}"/>
              </a:ext>
            </a:extLst>
          </p:cNvPr>
          <p:cNvSpPr>
            <a:spLocks noGrp="1"/>
          </p:cNvSpPr>
          <p:nvPr>
            <p:ph type="body" sz="quarter" idx="92"/>
          </p:nvPr>
        </p:nvSpPr>
        <p:spPr>
          <a:xfrm>
            <a:off x="4039963" y="482926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3" name="Text Placeholder 4">
            <a:extLst>
              <a:ext uri="{FF2B5EF4-FFF2-40B4-BE49-F238E27FC236}">
                <a16:creationId xmlns:a16="http://schemas.microsoft.com/office/drawing/2014/main" id="{95DA1EFC-BAB3-F041-B0EE-4B8BD65D6716}"/>
              </a:ext>
            </a:extLst>
          </p:cNvPr>
          <p:cNvSpPr>
            <a:spLocks noGrp="1"/>
          </p:cNvSpPr>
          <p:nvPr>
            <p:ph type="body" sz="quarter" idx="93"/>
          </p:nvPr>
        </p:nvSpPr>
        <p:spPr>
          <a:xfrm>
            <a:off x="4039963" y="3508335"/>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4" name="Text Placeholder 4">
            <a:extLst>
              <a:ext uri="{FF2B5EF4-FFF2-40B4-BE49-F238E27FC236}">
                <a16:creationId xmlns:a16="http://schemas.microsoft.com/office/drawing/2014/main" id="{675FA68E-B74D-E043-9C06-867A09BD8CE2}"/>
              </a:ext>
            </a:extLst>
          </p:cNvPr>
          <p:cNvSpPr>
            <a:spLocks noGrp="1"/>
          </p:cNvSpPr>
          <p:nvPr>
            <p:ph type="body" sz="quarter" idx="94"/>
          </p:nvPr>
        </p:nvSpPr>
        <p:spPr>
          <a:xfrm>
            <a:off x="4039963" y="3690335"/>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5" name="Text Placeholder 4">
            <a:extLst>
              <a:ext uri="{FF2B5EF4-FFF2-40B4-BE49-F238E27FC236}">
                <a16:creationId xmlns:a16="http://schemas.microsoft.com/office/drawing/2014/main" id="{E0C1BAF8-08DB-FB46-8678-43F63B594333}"/>
              </a:ext>
            </a:extLst>
          </p:cNvPr>
          <p:cNvSpPr>
            <a:spLocks noGrp="1"/>
          </p:cNvSpPr>
          <p:nvPr>
            <p:ph type="body" sz="quarter" idx="95"/>
          </p:nvPr>
        </p:nvSpPr>
        <p:spPr>
          <a:xfrm>
            <a:off x="6150329" y="578619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6" name="Text Placeholder 4">
            <a:extLst>
              <a:ext uri="{FF2B5EF4-FFF2-40B4-BE49-F238E27FC236}">
                <a16:creationId xmlns:a16="http://schemas.microsoft.com/office/drawing/2014/main" id="{0F61F70A-1642-FA42-8741-E0D3166E7D8C}"/>
              </a:ext>
            </a:extLst>
          </p:cNvPr>
          <p:cNvSpPr>
            <a:spLocks noGrp="1"/>
          </p:cNvSpPr>
          <p:nvPr>
            <p:ph type="body" sz="quarter" idx="96"/>
          </p:nvPr>
        </p:nvSpPr>
        <p:spPr>
          <a:xfrm>
            <a:off x="6150329" y="596819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7" name="Text Placeholder 4">
            <a:extLst>
              <a:ext uri="{FF2B5EF4-FFF2-40B4-BE49-F238E27FC236}">
                <a16:creationId xmlns:a16="http://schemas.microsoft.com/office/drawing/2014/main" id="{C7D2EF31-43D5-CB4D-A36E-1D3E4A69F98D}"/>
              </a:ext>
            </a:extLst>
          </p:cNvPr>
          <p:cNvSpPr>
            <a:spLocks noGrp="1"/>
          </p:cNvSpPr>
          <p:nvPr>
            <p:ph type="body" sz="quarter" idx="97"/>
          </p:nvPr>
        </p:nvSpPr>
        <p:spPr>
          <a:xfrm>
            <a:off x="6150329" y="464726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8" name="Text Placeholder 4">
            <a:extLst>
              <a:ext uri="{FF2B5EF4-FFF2-40B4-BE49-F238E27FC236}">
                <a16:creationId xmlns:a16="http://schemas.microsoft.com/office/drawing/2014/main" id="{EB6D06F6-CE51-034F-87C6-4A7D651ABE33}"/>
              </a:ext>
            </a:extLst>
          </p:cNvPr>
          <p:cNvSpPr>
            <a:spLocks noGrp="1"/>
          </p:cNvSpPr>
          <p:nvPr>
            <p:ph type="body" sz="quarter" idx="98"/>
          </p:nvPr>
        </p:nvSpPr>
        <p:spPr>
          <a:xfrm>
            <a:off x="6150329" y="482926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9" name="Text Placeholder 4">
            <a:extLst>
              <a:ext uri="{FF2B5EF4-FFF2-40B4-BE49-F238E27FC236}">
                <a16:creationId xmlns:a16="http://schemas.microsoft.com/office/drawing/2014/main" id="{BBA7279C-78DF-654F-A0B8-CE1AB80BE157}"/>
              </a:ext>
            </a:extLst>
          </p:cNvPr>
          <p:cNvSpPr>
            <a:spLocks noGrp="1"/>
          </p:cNvSpPr>
          <p:nvPr>
            <p:ph type="body" sz="quarter" idx="99"/>
          </p:nvPr>
        </p:nvSpPr>
        <p:spPr>
          <a:xfrm>
            <a:off x="6150329" y="3508335"/>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0" name="Text Placeholder 4">
            <a:extLst>
              <a:ext uri="{FF2B5EF4-FFF2-40B4-BE49-F238E27FC236}">
                <a16:creationId xmlns:a16="http://schemas.microsoft.com/office/drawing/2014/main" id="{E582B336-44C3-2F46-B08B-C1280D2792FD}"/>
              </a:ext>
            </a:extLst>
          </p:cNvPr>
          <p:cNvSpPr>
            <a:spLocks noGrp="1"/>
          </p:cNvSpPr>
          <p:nvPr>
            <p:ph type="body" sz="quarter" idx="100"/>
          </p:nvPr>
        </p:nvSpPr>
        <p:spPr>
          <a:xfrm>
            <a:off x="6150329" y="3690335"/>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1" name="Text Placeholder 4">
            <a:extLst>
              <a:ext uri="{FF2B5EF4-FFF2-40B4-BE49-F238E27FC236}">
                <a16:creationId xmlns:a16="http://schemas.microsoft.com/office/drawing/2014/main" id="{3C867C56-FD64-2F4A-ADDC-3BD9141194B8}"/>
              </a:ext>
            </a:extLst>
          </p:cNvPr>
          <p:cNvSpPr>
            <a:spLocks noGrp="1"/>
          </p:cNvSpPr>
          <p:nvPr>
            <p:ph type="body" sz="quarter" idx="101"/>
          </p:nvPr>
        </p:nvSpPr>
        <p:spPr>
          <a:xfrm>
            <a:off x="8260697" y="578619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2" name="Text Placeholder 4">
            <a:extLst>
              <a:ext uri="{FF2B5EF4-FFF2-40B4-BE49-F238E27FC236}">
                <a16:creationId xmlns:a16="http://schemas.microsoft.com/office/drawing/2014/main" id="{64DB57BC-C294-0745-B44F-36B00D800059}"/>
              </a:ext>
            </a:extLst>
          </p:cNvPr>
          <p:cNvSpPr>
            <a:spLocks noGrp="1"/>
          </p:cNvSpPr>
          <p:nvPr>
            <p:ph type="body" sz="quarter" idx="102"/>
          </p:nvPr>
        </p:nvSpPr>
        <p:spPr>
          <a:xfrm>
            <a:off x="8260697" y="596819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3" name="Text Placeholder 4">
            <a:extLst>
              <a:ext uri="{FF2B5EF4-FFF2-40B4-BE49-F238E27FC236}">
                <a16:creationId xmlns:a16="http://schemas.microsoft.com/office/drawing/2014/main" id="{200532F9-4505-CA46-9EB2-75A4F350FB9F}"/>
              </a:ext>
            </a:extLst>
          </p:cNvPr>
          <p:cNvSpPr>
            <a:spLocks noGrp="1"/>
          </p:cNvSpPr>
          <p:nvPr>
            <p:ph type="body" sz="quarter" idx="103"/>
          </p:nvPr>
        </p:nvSpPr>
        <p:spPr>
          <a:xfrm>
            <a:off x="8260697" y="464726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4" name="Text Placeholder 4">
            <a:extLst>
              <a:ext uri="{FF2B5EF4-FFF2-40B4-BE49-F238E27FC236}">
                <a16:creationId xmlns:a16="http://schemas.microsoft.com/office/drawing/2014/main" id="{E751C578-4387-FC41-A303-B1150E6CAD47}"/>
              </a:ext>
            </a:extLst>
          </p:cNvPr>
          <p:cNvSpPr>
            <a:spLocks noGrp="1"/>
          </p:cNvSpPr>
          <p:nvPr>
            <p:ph type="body" sz="quarter" idx="104"/>
          </p:nvPr>
        </p:nvSpPr>
        <p:spPr>
          <a:xfrm>
            <a:off x="8260697" y="482926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5" name="Text Placeholder 4">
            <a:extLst>
              <a:ext uri="{FF2B5EF4-FFF2-40B4-BE49-F238E27FC236}">
                <a16:creationId xmlns:a16="http://schemas.microsoft.com/office/drawing/2014/main" id="{3B5EC8BE-3468-DB40-87FB-B5F1B075ECA8}"/>
              </a:ext>
            </a:extLst>
          </p:cNvPr>
          <p:cNvSpPr>
            <a:spLocks noGrp="1"/>
          </p:cNvSpPr>
          <p:nvPr>
            <p:ph type="body" sz="quarter" idx="105"/>
          </p:nvPr>
        </p:nvSpPr>
        <p:spPr>
          <a:xfrm>
            <a:off x="8260697" y="3508335"/>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rgbClr val="BF9000"/>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6" name="Text Placeholder 4">
            <a:extLst>
              <a:ext uri="{FF2B5EF4-FFF2-40B4-BE49-F238E27FC236}">
                <a16:creationId xmlns:a16="http://schemas.microsoft.com/office/drawing/2014/main" id="{02AB0716-CBE9-B445-A8A1-8FFFC7BCEFA3}"/>
              </a:ext>
            </a:extLst>
          </p:cNvPr>
          <p:cNvSpPr>
            <a:spLocks noGrp="1"/>
          </p:cNvSpPr>
          <p:nvPr>
            <p:ph type="body" sz="quarter" idx="106"/>
          </p:nvPr>
        </p:nvSpPr>
        <p:spPr>
          <a:xfrm>
            <a:off x="8260697" y="3690335"/>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7" name="Text Placeholder 4">
            <a:extLst>
              <a:ext uri="{FF2B5EF4-FFF2-40B4-BE49-F238E27FC236}">
                <a16:creationId xmlns:a16="http://schemas.microsoft.com/office/drawing/2014/main" id="{175DFCC0-AF4D-964B-8CF8-3F2DBB4CD997}"/>
              </a:ext>
            </a:extLst>
          </p:cNvPr>
          <p:cNvSpPr>
            <a:spLocks noGrp="1"/>
          </p:cNvSpPr>
          <p:nvPr>
            <p:ph type="body" sz="quarter" idx="107"/>
          </p:nvPr>
        </p:nvSpPr>
        <p:spPr>
          <a:xfrm>
            <a:off x="10371063" y="578619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3"/>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8" name="Text Placeholder 4">
            <a:extLst>
              <a:ext uri="{FF2B5EF4-FFF2-40B4-BE49-F238E27FC236}">
                <a16:creationId xmlns:a16="http://schemas.microsoft.com/office/drawing/2014/main" id="{3B56B489-6CCA-F14D-B61B-452539C5E736}"/>
              </a:ext>
            </a:extLst>
          </p:cNvPr>
          <p:cNvSpPr>
            <a:spLocks noGrp="1"/>
          </p:cNvSpPr>
          <p:nvPr>
            <p:ph type="body" sz="quarter" idx="108"/>
          </p:nvPr>
        </p:nvSpPr>
        <p:spPr>
          <a:xfrm>
            <a:off x="10371063" y="596819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9" name="Text Placeholder 4">
            <a:extLst>
              <a:ext uri="{FF2B5EF4-FFF2-40B4-BE49-F238E27FC236}">
                <a16:creationId xmlns:a16="http://schemas.microsoft.com/office/drawing/2014/main" id="{4592243A-C2AD-7544-88B4-FC19650BC493}"/>
              </a:ext>
            </a:extLst>
          </p:cNvPr>
          <p:cNvSpPr>
            <a:spLocks noGrp="1"/>
          </p:cNvSpPr>
          <p:nvPr>
            <p:ph type="body" sz="quarter" idx="109"/>
          </p:nvPr>
        </p:nvSpPr>
        <p:spPr>
          <a:xfrm>
            <a:off x="10371063" y="464726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3"/>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0" name="Text Placeholder 4">
            <a:extLst>
              <a:ext uri="{FF2B5EF4-FFF2-40B4-BE49-F238E27FC236}">
                <a16:creationId xmlns:a16="http://schemas.microsoft.com/office/drawing/2014/main" id="{01250084-DDE0-F243-8F46-FD5026779886}"/>
              </a:ext>
            </a:extLst>
          </p:cNvPr>
          <p:cNvSpPr>
            <a:spLocks noGrp="1"/>
          </p:cNvSpPr>
          <p:nvPr>
            <p:ph type="body" sz="quarter" idx="110"/>
          </p:nvPr>
        </p:nvSpPr>
        <p:spPr>
          <a:xfrm>
            <a:off x="10371063" y="4829267"/>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1" name="Text Placeholder 4">
            <a:extLst>
              <a:ext uri="{FF2B5EF4-FFF2-40B4-BE49-F238E27FC236}">
                <a16:creationId xmlns:a16="http://schemas.microsoft.com/office/drawing/2014/main" id="{F576B195-540D-DD43-98F1-4E10B7953BD4}"/>
              </a:ext>
            </a:extLst>
          </p:cNvPr>
          <p:cNvSpPr>
            <a:spLocks noGrp="1"/>
          </p:cNvSpPr>
          <p:nvPr>
            <p:ph type="body" sz="quarter" idx="111"/>
          </p:nvPr>
        </p:nvSpPr>
        <p:spPr>
          <a:xfrm>
            <a:off x="10371063" y="3508335"/>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3"/>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2" name="Text Placeholder 4">
            <a:extLst>
              <a:ext uri="{FF2B5EF4-FFF2-40B4-BE49-F238E27FC236}">
                <a16:creationId xmlns:a16="http://schemas.microsoft.com/office/drawing/2014/main" id="{2841EAA7-5B0F-5242-BE89-39567553B7A6}"/>
              </a:ext>
            </a:extLst>
          </p:cNvPr>
          <p:cNvSpPr>
            <a:spLocks noGrp="1"/>
          </p:cNvSpPr>
          <p:nvPr>
            <p:ph type="body" sz="quarter" idx="112"/>
          </p:nvPr>
        </p:nvSpPr>
        <p:spPr>
          <a:xfrm>
            <a:off x="10371063" y="3690335"/>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3" name="Text Placeholder 4">
            <a:extLst>
              <a:ext uri="{FF2B5EF4-FFF2-40B4-BE49-F238E27FC236}">
                <a16:creationId xmlns:a16="http://schemas.microsoft.com/office/drawing/2014/main" id="{5BC55B32-2E37-F045-8555-1FFC4E65504E}"/>
              </a:ext>
            </a:extLst>
          </p:cNvPr>
          <p:cNvSpPr>
            <a:spLocks noGrp="1"/>
          </p:cNvSpPr>
          <p:nvPr>
            <p:ph type="body" sz="quarter" idx="113"/>
          </p:nvPr>
        </p:nvSpPr>
        <p:spPr>
          <a:xfrm>
            <a:off x="10371063" y="2372273"/>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3"/>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4" name="Text Placeholder 4">
            <a:extLst>
              <a:ext uri="{FF2B5EF4-FFF2-40B4-BE49-F238E27FC236}">
                <a16:creationId xmlns:a16="http://schemas.microsoft.com/office/drawing/2014/main" id="{C6127B66-CD05-E547-8975-1A04A141548C}"/>
              </a:ext>
            </a:extLst>
          </p:cNvPr>
          <p:cNvSpPr>
            <a:spLocks noGrp="1"/>
          </p:cNvSpPr>
          <p:nvPr>
            <p:ph type="body" sz="quarter" idx="114"/>
          </p:nvPr>
        </p:nvSpPr>
        <p:spPr>
          <a:xfrm>
            <a:off x="10371063" y="2554273"/>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5" name="Text Placeholder 4">
            <a:extLst>
              <a:ext uri="{FF2B5EF4-FFF2-40B4-BE49-F238E27FC236}">
                <a16:creationId xmlns:a16="http://schemas.microsoft.com/office/drawing/2014/main" id="{B1E65C95-BA61-5E4B-9DE9-5E3E75266869}"/>
              </a:ext>
            </a:extLst>
          </p:cNvPr>
          <p:cNvSpPr>
            <a:spLocks noGrp="1"/>
          </p:cNvSpPr>
          <p:nvPr>
            <p:ph type="body" sz="quarter" idx="115"/>
          </p:nvPr>
        </p:nvSpPr>
        <p:spPr>
          <a:xfrm>
            <a:off x="7250251" y="2372273"/>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3"/>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6" name="Text Placeholder 4">
            <a:extLst>
              <a:ext uri="{FF2B5EF4-FFF2-40B4-BE49-F238E27FC236}">
                <a16:creationId xmlns:a16="http://schemas.microsoft.com/office/drawing/2014/main" id="{0C37A6E2-A11B-5949-AC0E-B77410271B00}"/>
              </a:ext>
            </a:extLst>
          </p:cNvPr>
          <p:cNvSpPr>
            <a:spLocks noGrp="1"/>
          </p:cNvSpPr>
          <p:nvPr>
            <p:ph type="body" sz="quarter" idx="116"/>
          </p:nvPr>
        </p:nvSpPr>
        <p:spPr>
          <a:xfrm>
            <a:off x="7250251" y="2554273"/>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7" name="Text Placeholder 4">
            <a:extLst>
              <a:ext uri="{FF2B5EF4-FFF2-40B4-BE49-F238E27FC236}">
                <a16:creationId xmlns:a16="http://schemas.microsoft.com/office/drawing/2014/main" id="{41991057-2DCB-124B-A964-390E7A2B7D33}"/>
              </a:ext>
            </a:extLst>
          </p:cNvPr>
          <p:cNvSpPr>
            <a:spLocks noGrp="1"/>
          </p:cNvSpPr>
          <p:nvPr>
            <p:ph type="body" sz="quarter" idx="117"/>
          </p:nvPr>
        </p:nvSpPr>
        <p:spPr>
          <a:xfrm>
            <a:off x="3006873" y="2372273"/>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accent3"/>
              </a:buClr>
              <a:buSzPts val="800"/>
              <a:buFont typeface="Arial"/>
              <a:buNone/>
              <a:tabLst/>
              <a:defRPr lang="en-US" sz="10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8" name="Text Placeholder 4">
            <a:extLst>
              <a:ext uri="{FF2B5EF4-FFF2-40B4-BE49-F238E27FC236}">
                <a16:creationId xmlns:a16="http://schemas.microsoft.com/office/drawing/2014/main" id="{74202321-D21B-924F-A8FC-4488405BBE99}"/>
              </a:ext>
            </a:extLst>
          </p:cNvPr>
          <p:cNvSpPr>
            <a:spLocks noGrp="1"/>
          </p:cNvSpPr>
          <p:nvPr>
            <p:ph type="body" sz="quarter" idx="118"/>
          </p:nvPr>
        </p:nvSpPr>
        <p:spPr>
          <a:xfrm>
            <a:off x="3006873" y="2554273"/>
            <a:ext cx="1156800" cy="244000"/>
          </a:xfrm>
          <a:prstGeom prst="rect">
            <a:avLst/>
          </a:prstGeom>
        </p:spPr>
        <p:txBody>
          <a:bodyPr lIns="0" tIns="0" rIns="0" bIns="0">
            <a:noAutofit/>
          </a:bodyPr>
          <a:lstStyle>
            <a:lvl1pPr marL="8467" marR="0" indent="0" algn="l" rtl="0">
              <a:lnSpc>
                <a:spcPct val="100000"/>
              </a:lnSpc>
              <a:spcBef>
                <a:spcPts val="0"/>
              </a:spcBef>
              <a:spcAft>
                <a:spcPts val="0"/>
              </a:spcAft>
              <a:buClr>
                <a:schemeClr val="dk1"/>
              </a:buClr>
              <a:buSzPts val="700"/>
              <a:buFont typeface="Arial"/>
              <a:buNone/>
              <a:tabLst/>
              <a:defRPr lang="en-US" sz="9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1" name="Google Shape;723;p27">
            <a:extLst>
              <a:ext uri="{FF2B5EF4-FFF2-40B4-BE49-F238E27FC236}">
                <a16:creationId xmlns:a16="http://schemas.microsoft.com/office/drawing/2014/main" id="{E0686A13-5B67-6E94-E465-24D50AC5BE86}"/>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7F75224E-0498-5CAE-4E4C-544FD50CC894}"/>
              </a:ext>
            </a:extLst>
          </p:cNvPr>
          <p:cNvGrpSpPr/>
          <p:nvPr userDrawn="1"/>
        </p:nvGrpSpPr>
        <p:grpSpPr>
          <a:xfrm>
            <a:off x="1" y="6814800"/>
            <a:ext cx="12179567" cy="43200"/>
            <a:chOff x="0" y="5111100"/>
            <a:chExt cx="9134675" cy="32400"/>
          </a:xfrm>
          <a:solidFill>
            <a:schemeClr val="accent1"/>
          </a:solidFill>
        </p:grpSpPr>
        <p:sp>
          <p:nvSpPr>
            <p:cNvPr id="113" name="Google Shape;455;p14">
              <a:extLst>
                <a:ext uri="{FF2B5EF4-FFF2-40B4-BE49-F238E27FC236}">
                  <a16:creationId xmlns:a16="http://schemas.microsoft.com/office/drawing/2014/main" id="{DD429191-C063-D7DC-AE91-32462DB4B04A}"/>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4" name="Google Shape;456;p14">
              <a:extLst>
                <a:ext uri="{FF2B5EF4-FFF2-40B4-BE49-F238E27FC236}">
                  <a16:creationId xmlns:a16="http://schemas.microsoft.com/office/drawing/2014/main" id="{2FCAEEAA-5A7F-F8D3-50E0-B7B0653608E1}"/>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5" name="Google Shape;457;p14">
              <a:extLst>
                <a:ext uri="{FF2B5EF4-FFF2-40B4-BE49-F238E27FC236}">
                  <a16:creationId xmlns:a16="http://schemas.microsoft.com/office/drawing/2014/main" id="{18218656-0C85-56F9-303E-BB37C47FC393}"/>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6" name="Google Shape;458;p14">
              <a:extLst>
                <a:ext uri="{FF2B5EF4-FFF2-40B4-BE49-F238E27FC236}">
                  <a16:creationId xmlns:a16="http://schemas.microsoft.com/office/drawing/2014/main" id="{10D97B89-E2D7-B82B-787E-BA1EADD6C07B}"/>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7" name="Google Shape;459;p14">
              <a:extLst>
                <a:ext uri="{FF2B5EF4-FFF2-40B4-BE49-F238E27FC236}">
                  <a16:creationId xmlns:a16="http://schemas.microsoft.com/office/drawing/2014/main" id="{785C4B5B-5798-6E37-0A14-A72B0B2CED26}"/>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8" name="Google Shape;457;p14">
              <a:extLst>
                <a:ext uri="{FF2B5EF4-FFF2-40B4-BE49-F238E27FC236}">
                  <a16:creationId xmlns:a16="http://schemas.microsoft.com/office/drawing/2014/main" id="{208B8442-38E4-7566-1BC9-9C493973DA9E}"/>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110" name="Text Placeholder 4">
            <a:extLst>
              <a:ext uri="{FF2B5EF4-FFF2-40B4-BE49-F238E27FC236}">
                <a16:creationId xmlns:a16="http://schemas.microsoft.com/office/drawing/2014/main" id="{EEEB27FF-7CA5-9C61-D51C-DA1B7551BBB6}"/>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570950902"/>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5 Photos">
    <p:spTree>
      <p:nvGrpSpPr>
        <p:cNvPr id="1" name=""/>
        <p:cNvGrpSpPr/>
        <p:nvPr/>
      </p:nvGrpSpPr>
      <p:grpSpPr>
        <a:xfrm>
          <a:off x="0" y="0"/>
          <a:ext cx="0" cy="0"/>
          <a:chOff x="0" y="0"/>
          <a:chExt cx="0" cy="0"/>
        </a:xfrm>
      </p:grpSpPr>
      <p:sp>
        <p:nvSpPr>
          <p:cNvPr id="2" name="Google Shape;172;p11">
            <a:extLst>
              <a:ext uri="{FF2B5EF4-FFF2-40B4-BE49-F238E27FC236}">
                <a16:creationId xmlns:a16="http://schemas.microsoft.com/office/drawing/2014/main" id="{2FB8E57D-B36B-B546-97EE-15CB8CE5573A}"/>
              </a:ext>
            </a:extLst>
          </p:cNvPr>
          <p:cNvSpPr/>
          <p:nvPr userDrawn="1"/>
        </p:nvSpPr>
        <p:spPr>
          <a:xfrm>
            <a:off x="554152" y="1220695"/>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 name="Google Shape;173;p11">
            <a:extLst>
              <a:ext uri="{FF2B5EF4-FFF2-40B4-BE49-F238E27FC236}">
                <a16:creationId xmlns:a16="http://schemas.microsoft.com/office/drawing/2014/main" id="{5A8F2B58-9A04-1C4B-86DA-2C6606A3A860}"/>
              </a:ext>
            </a:extLst>
          </p:cNvPr>
          <p:cNvSpPr/>
          <p:nvPr userDrawn="1"/>
        </p:nvSpPr>
        <p:spPr>
          <a:xfrm>
            <a:off x="2785646" y="1220695"/>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5" name="Google Shape;176;p11">
            <a:extLst>
              <a:ext uri="{FF2B5EF4-FFF2-40B4-BE49-F238E27FC236}">
                <a16:creationId xmlns:a16="http://schemas.microsoft.com/office/drawing/2014/main" id="{6C3E085F-CA68-7347-9854-A837E941BBDA}"/>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6" name="Google Shape;177;p11">
            <a:extLst>
              <a:ext uri="{FF2B5EF4-FFF2-40B4-BE49-F238E27FC236}">
                <a16:creationId xmlns:a16="http://schemas.microsoft.com/office/drawing/2014/main" id="{27ED8C6B-9F2C-294E-8F83-A6A0EECBD9AA}"/>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7" name="Google Shape;193;p11">
            <a:extLst>
              <a:ext uri="{FF2B5EF4-FFF2-40B4-BE49-F238E27FC236}">
                <a16:creationId xmlns:a16="http://schemas.microsoft.com/office/drawing/2014/main" id="{17BE700C-4C7F-0944-A171-5DD5599A2581}"/>
              </a:ext>
            </a:extLst>
          </p:cNvPr>
          <p:cNvSpPr/>
          <p:nvPr userDrawn="1"/>
        </p:nvSpPr>
        <p:spPr>
          <a:xfrm>
            <a:off x="5017142" y="1220695"/>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8" name="Google Shape;194;p11">
            <a:extLst>
              <a:ext uri="{FF2B5EF4-FFF2-40B4-BE49-F238E27FC236}">
                <a16:creationId xmlns:a16="http://schemas.microsoft.com/office/drawing/2014/main" id="{0F052B02-B399-004C-BD00-829E467F31EB}"/>
              </a:ext>
            </a:extLst>
          </p:cNvPr>
          <p:cNvSpPr/>
          <p:nvPr userDrawn="1"/>
        </p:nvSpPr>
        <p:spPr>
          <a:xfrm>
            <a:off x="7248637" y="1220695"/>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9" name="Google Shape;195;p11">
            <a:extLst>
              <a:ext uri="{FF2B5EF4-FFF2-40B4-BE49-F238E27FC236}">
                <a16:creationId xmlns:a16="http://schemas.microsoft.com/office/drawing/2014/main" id="{6FD0D539-FC8B-F041-A0CC-2F3FA81CB3A7}"/>
              </a:ext>
            </a:extLst>
          </p:cNvPr>
          <p:cNvSpPr/>
          <p:nvPr userDrawn="1"/>
        </p:nvSpPr>
        <p:spPr>
          <a:xfrm>
            <a:off x="9480132" y="1220695"/>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0" name="Google Shape;196;p11">
            <a:extLst>
              <a:ext uri="{FF2B5EF4-FFF2-40B4-BE49-F238E27FC236}">
                <a16:creationId xmlns:a16="http://schemas.microsoft.com/office/drawing/2014/main" id="{F888FC8D-5226-9140-8C75-8B4DD8C1D3E1}"/>
              </a:ext>
            </a:extLst>
          </p:cNvPr>
          <p:cNvSpPr>
            <a:spLocks noGrp="1"/>
          </p:cNvSpPr>
          <p:nvPr>
            <p:ph type="pic" idx="14"/>
          </p:nvPr>
        </p:nvSpPr>
        <p:spPr>
          <a:xfrm>
            <a:off x="614751" y="1281295"/>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11" name="Google Shape;201;p11">
            <a:extLst>
              <a:ext uri="{FF2B5EF4-FFF2-40B4-BE49-F238E27FC236}">
                <a16:creationId xmlns:a16="http://schemas.microsoft.com/office/drawing/2014/main" id="{0E04F9CF-F611-9548-9CB5-B1F685EFA370}"/>
              </a:ext>
            </a:extLst>
          </p:cNvPr>
          <p:cNvSpPr/>
          <p:nvPr userDrawn="1"/>
        </p:nvSpPr>
        <p:spPr>
          <a:xfrm>
            <a:off x="554152" y="2305828"/>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2" name="Google Shape;202;p11">
            <a:extLst>
              <a:ext uri="{FF2B5EF4-FFF2-40B4-BE49-F238E27FC236}">
                <a16:creationId xmlns:a16="http://schemas.microsoft.com/office/drawing/2014/main" id="{F7142655-453B-6E4A-82D1-906594355163}"/>
              </a:ext>
            </a:extLst>
          </p:cNvPr>
          <p:cNvSpPr/>
          <p:nvPr userDrawn="1"/>
        </p:nvSpPr>
        <p:spPr>
          <a:xfrm>
            <a:off x="2785646" y="2305828"/>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3" name="Google Shape;213;p11">
            <a:extLst>
              <a:ext uri="{FF2B5EF4-FFF2-40B4-BE49-F238E27FC236}">
                <a16:creationId xmlns:a16="http://schemas.microsoft.com/office/drawing/2014/main" id="{7EDB6B55-E15E-B049-BD8B-3EB9301A1471}"/>
              </a:ext>
            </a:extLst>
          </p:cNvPr>
          <p:cNvSpPr/>
          <p:nvPr userDrawn="1"/>
        </p:nvSpPr>
        <p:spPr>
          <a:xfrm>
            <a:off x="5017142" y="2305828"/>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4" name="Google Shape;214;p11">
            <a:extLst>
              <a:ext uri="{FF2B5EF4-FFF2-40B4-BE49-F238E27FC236}">
                <a16:creationId xmlns:a16="http://schemas.microsoft.com/office/drawing/2014/main" id="{184971B8-B846-2644-8159-84815FB9DAF2}"/>
              </a:ext>
            </a:extLst>
          </p:cNvPr>
          <p:cNvSpPr/>
          <p:nvPr userDrawn="1"/>
        </p:nvSpPr>
        <p:spPr>
          <a:xfrm>
            <a:off x="7248637" y="2305828"/>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5" name="Google Shape;215;p11">
            <a:extLst>
              <a:ext uri="{FF2B5EF4-FFF2-40B4-BE49-F238E27FC236}">
                <a16:creationId xmlns:a16="http://schemas.microsoft.com/office/drawing/2014/main" id="{3DEEEFD5-D396-F04F-B82C-24A176084B51}"/>
              </a:ext>
            </a:extLst>
          </p:cNvPr>
          <p:cNvSpPr/>
          <p:nvPr userDrawn="1"/>
        </p:nvSpPr>
        <p:spPr>
          <a:xfrm>
            <a:off x="9480132" y="2305828"/>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6" name="Google Shape;216;p11">
            <a:extLst>
              <a:ext uri="{FF2B5EF4-FFF2-40B4-BE49-F238E27FC236}">
                <a16:creationId xmlns:a16="http://schemas.microsoft.com/office/drawing/2014/main" id="{C9A2882B-D5F9-0446-8294-862F84E71990}"/>
              </a:ext>
            </a:extLst>
          </p:cNvPr>
          <p:cNvSpPr>
            <a:spLocks noGrp="1"/>
          </p:cNvSpPr>
          <p:nvPr>
            <p:ph type="pic" idx="29"/>
          </p:nvPr>
        </p:nvSpPr>
        <p:spPr>
          <a:xfrm>
            <a:off x="614751" y="2366428"/>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17" name="Google Shape;221;p11">
            <a:extLst>
              <a:ext uri="{FF2B5EF4-FFF2-40B4-BE49-F238E27FC236}">
                <a16:creationId xmlns:a16="http://schemas.microsoft.com/office/drawing/2014/main" id="{A23D15E0-E015-F64C-9BDE-199C40FF34C5}"/>
              </a:ext>
            </a:extLst>
          </p:cNvPr>
          <p:cNvSpPr/>
          <p:nvPr userDrawn="1"/>
        </p:nvSpPr>
        <p:spPr>
          <a:xfrm>
            <a:off x="554152" y="3390961"/>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8" name="Google Shape;222;p11">
            <a:extLst>
              <a:ext uri="{FF2B5EF4-FFF2-40B4-BE49-F238E27FC236}">
                <a16:creationId xmlns:a16="http://schemas.microsoft.com/office/drawing/2014/main" id="{16F74F3B-A597-CD4A-94D6-82830432E4AC}"/>
              </a:ext>
            </a:extLst>
          </p:cNvPr>
          <p:cNvSpPr/>
          <p:nvPr userDrawn="1"/>
        </p:nvSpPr>
        <p:spPr>
          <a:xfrm>
            <a:off x="2785646" y="3390961"/>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19" name="Google Shape;233;p11">
            <a:extLst>
              <a:ext uri="{FF2B5EF4-FFF2-40B4-BE49-F238E27FC236}">
                <a16:creationId xmlns:a16="http://schemas.microsoft.com/office/drawing/2014/main" id="{AD6AD509-DCCD-2040-A195-E72F1419C138}"/>
              </a:ext>
            </a:extLst>
          </p:cNvPr>
          <p:cNvSpPr/>
          <p:nvPr userDrawn="1"/>
        </p:nvSpPr>
        <p:spPr>
          <a:xfrm>
            <a:off x="5017142" y="3390961"/>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20" name="Google Shape;234;p11">
            <a:extLst>
              <a:ext uri="{FF2B5EF4-FFF2-40B4-BE49-F238E27FC236}">
                <a16:creationId xmlns:a16="http://schemas.microsoft.com/office/drawing/2014/main" id="{DCF61700-4B41-5546-B147-F9B8CCD7D608}"/>
              </a:ext>
            </a:extLst>
          </p:cNvPr>
          <p:cNvSpPr/>
          <p:nvPr userDrawn="1"/>
        </p:nvSpPr>
        <p:spPr>
          <a:xfrm>
            <a:off x="7248637" y="3390961"/>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21" name="Google Shape;235;p11">
            <a:extLst>
              <a:ext uri="{FF2B5EF4-FFF2-40B4-BE49-F238E27FC236}">
                <a16:creationId xmlns:a16="http://schemas.microsoft.com/office/drawing/2014/main" id="{03965D08-DA70-774A-ABA8-45A083DF6B01}"/>
              </a:ext>
            </a:extLst>
          </p:cNvPr>
          <p:cNvSpPr/>
          <p:nvPr userDrawn="1"/>
        </p:nvSpPr>
        <p:spPr>
          <a:xfrm>
            <a:off x="9480132" y="3390961"/>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22" name="Google Shape;236;p11">
            <a:extLst>
              <a:ext uri="{FF2B5EF4-FFF2-40B4-BE49-F238E27FC236}">
                <a16:creationId xmlns:a16="http://schemas.microsoft.com/office/drawing/2014/main" id="{D35F738D-C816-F845-BCB2-EA01280D2954}"/>
              </a:ext>
            </a:extLst>
          </p:cNvPr>
          <p:cNvSpPr>
            <a:spLocks noGrp="1"/>
          </p:cNvSpPr>
          <p:nvPr>
            <p:ph type="pic" idx="44"/>
          </p:nvPr>
        </p:nvSpPr>
        <p:spPr>
          <a:xfrm>
            <a:off x="614751" y="3451561"/>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23" name="Google Shape;241;p11">
            <a:extLst>
              <a:ext uri="{FF2B5EF4-FFF2-40B4-BE49-F238E27FC236}">
                <a16:creationId xmlns:a16="http://schemas.microsoft.com/office/drawing/2014/main" id="{A8F971EF-5366-7040-AFE0-AC8DBEEA2C6C}"/>
              </a:ext>
            </a:extLst>
          </p:cNvPr>
          <p:cNvSpPr/>
          <p:nvPr userDrawn="1"/>
        </p:nvSpPr>
        <p:spPr>
          <a:xfrm>
            <a:off x="554152" y="4476095"/>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24" name="Google Shape;242;p11">
            <a:extLst>
              <a:ext uri="{FF2B5EF4-FFF2-40B4-BE49-F238E27FC236}">
                <a16:creationId xmlns:a16="http://schemas.microsoft.com/office/drawing/2014/main" id="{E8ED1B3F-4DF0-6449-9565-28916383509C}"/>
              </a:ext>
            </a:extLst>
          </p:cNvPr>
          <p:cNvSpPr/>
          <p:nvPr userDrawn="1"/>
        </p:nvSpPr>
        <p:spPr>
          <a:xfrm>
            <a:off x="2785646" y="4476095"/>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25" name="Google Shape;253;p11">
            <a:extLst>
              <a:ext uri="{FF2B5EF4-FFF2-40B4-BE49-F238E27FC236}">
                <a16:creationId xmlns:a16="http://schemas.microsoft.com/office/drawing/2014/main" id="{0E5855A6-BFDA-8C4A-9439-008DD701CDAC}"/>
              </a:ext>
            </a:extLst>
          </p:cNvPr>
          <p:cNvSpPr/>
          <p:nvPr userDrawn="1"/>
        </p:nvSpPr>
        <p:spPr>
          <a:xfrm>
            <a:off x="5017142" y="4476095"/>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26" name="Google Shape;254;p11">
            <a:extLst>
              <a:ext uri="{FF2B5EF4-FFF2-40B4-BE49-F238E27FC236}">
                <a16:creationId xmlns:a16="http://schemas.microsoft.com/office/drawing/2014/main" id="{1C9C364E-C3B4-E44E-A843-CCCE47642992}"/>
              </a:ext>
            </a:extLst>
          </p:cNvPr>
          <p:cNvSpPr/>
          <p:nvPr userDrawn="1"/>
        </p:nvSpPr>
        <p:spPr>
          <a:xfrm>
            <a:off x="7248637" y="4476095"/>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27" name="Google Shape;255;p11">
            <a:extLst>
              <a:ext uri="{FF2B5EF4-FFF2-40B4-BE49-F238E27FC236}">
                <a16:creationId xmlns:a16="http://schemas.microsoft.com/office/drawing/2014/main" id="{6CDFFBEE-DA88-2241-A925-8B6AD3DD22B9}"/>
              </a:ext>
            </a:extLst>
          </p:cNvPr>
          <p:cNvSpPr/>
          <p:nvPr userDrawn="1"/>
        </p:nvSpPr>
        <p:spPr>
          <a:xfrm>
            <a:off x="9480132" y="4476095"/>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28" name="Google Shape;256;p11">
            <a:extLst>
              <a:ext uri="{FF2B5EF4-FFF2-40B4-BE49-F238E27FC236}">
                <a16:creationId xmlns:a16="http://schemas.microsoft.com/office/drawing/2014/main" id="{FE1565A6-6196-9F41-B09F-1895CD24D784}"/>
              </a:ext>
            </a:extLst>
          </p:cNvPr>
          <p:cNvSpPr>
            <a:spLocks noGrp="1"/>
          </p:cNvSpPr>
          <p:nvPr>
            <p:ph type="pic" idx="59"/>
          </p:nvPr>
        </p:nvSpPr>
        <p:spPr>
          <a:xfrm>
            <a:off x="614751" y="4536695"/>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29" name="Google Shape;261;p11">
            <a:extLst>
              <a:ext uri="{FF2B5EF4-FFF2-40B4-BE49-F238E27FC236}">
                <a16:creationId xmlns:a16="http://schemas.microsoft.com/office/drawing/2014/main" id="{5269A464-3B2A-8A4F-989E-32EF4BE49DBD}"/>
              </a:ext>
            </a:extLst>
          </p:cNvPr>
          <p:cNvSpPr/>
          <p:nvPr userDrawn="1"/>
        </p:nvSpPr>
        <p:spPr>
          <a:xfrm>
            <a:off x="554152" y="5561228"/>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0" name="Google Shape;262;p11">
            <a:extLst>
              <a:ext uri="{FF2B5EF4-FFF2-40B4-BE49-F238E27FC236}">
                <a16:creationId xmlns:a16="http://schemas.microsoft.com/office/drawing/2014/main" id="{2515C8B5-9D0D-2246-99C7-6BE1B7FF3BA6}"/>
              </a:ext>
            </a:extLst>
          </p:cNvPr>
          <p:cNvSpPr/>
          <p:nvPr userDrawn="1"/>
        </p:nvSpPr>
        <p:spPr>
          <a:xfrm>
            <a:off x="2785646" y="5561228"/>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1" name="Google Shape;273;p11">
            <a:extLst>
              <a:ext uri="{FF2B5EF4-FFF2-40B4-BE49-F238E27FC236}">
                <a16:creationId xmlns:a16="http://schemas.microsoft.com/office/drawing/2014/main" id="{545EE216-9203-C447-981A-4C847C77DC8F}"/>
              </a:ext>
            </a:extLst>
          </p:cNvPr>
          <p:cNvSpPr/>
          <p:nvPr userDrawn="1"/>
        </p:nvSpPr>
        <p:spPr>
          <a:xfrm>
            <a:off x="5017142" y="5561228"/>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2" name="Google Shape;274;p11">
            <a:extLst>
              <a:ext uri="{FF2B5EF4-FFF2-40B4-BE49-F238E27FC236}">
                <a16:creationId xmlns:a16="http://schemas.microsoft.com/office/drawing/2014/main" id="{B7F622FF-45BC-7C48-96A5-1CAB09803AD5}"/>
              </a:ext>
            </a:extLst>
          </p:cNvPr>
          <p:cNvSpPr/>
          <p:nvPr userDrawn="1"/>
        </p:nvSpPr>
        <p:spPr>
          <a:xfrm>
            <a:off x="7248637" y="5561228"/>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3" name="Google Shape;275;p11">
            <a:extLst>
              <a:ext uri="{FF2B5EF4-FFF2-40B4-BE49-F238E27FC236}">
                <a16:creationId xmlns:a16="http://schemas.microsoft.com/office/drawing/2014/main" id="{D44C13D7-0BEC-764A-B60E-E832FCD60A69}"/>
              </a:ext>
            </a:extLst>
          </p:cNvPr>
          <p:cNvSpPr/>
          <p:nvPr userDrawn="1"/>
        </p:nvSpPr>
        <p:spPr>
          <a:xfrm>
            <a:off x="9480132" y="5561228"/>
            <a:ext cx="730800" cy="730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lvl="0" algn="ctr">
              <a:lnSpc>
                <a:spcPct val="90000"/>
              </a:lnSpc>
            </a:pPr>
            <a:endParaRPr sz="2400">
              <a:latin typeface="Calibri" panose="020F0502020204030204"/>
              <a:ea typeface="Calibri"/>
              <a:cs typeface="Calibri"/>
              <a:sym typeface="Calibri"/>
            </a:endParaRPr>
          </a:p>
        </p:txBody>
      </p:sp>
      <p:sp>
        <p:nvSpPr>
          <p:cNvPr id="34" name="Google Shape;276;p11">
            <a:extLst>
              <a:ext uri="{FF2B5EF4-FFF2-40B4-BE49-F238E27FC236}">
                <a16:creationId xmlns:a16="http://schemas.microsoft.com/office/drawing/2014/main" id="{74FECD73-2977-7F45-864A-02E9D076F025}"/>
              </a:ext>
            </a:extLst>
          </p:cNvPr>
          <p:cNvSpPr>
            <a:spLocks noGrp="1"/>
          </p:cNvSpPr>
          <p:nvPr>
            <p:ph type="pic" idx="74"/>
          </p:nvPr>
        </p:nvSpPr>
        <p:spPr>
          <a:xfrm>
            <a:off x="614751" y="5621828"/>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35" name="Google Shape;196;p11">
            <a:extLst>
              <a:ext uri="{FF2B5EF4-FFF2-40B4-BE49-F238E27FC236}">
                <a16:creationId xmlns:a16="http://schemas.microsoft.com/office/drawing/2014/main" id="{423154A1-65EF-AF4A-A713-80C2D6D30AE2}"/>
              </a:ext>
            </a:extLst>
          </p:cNvPr>
          <p:cNvSpPr>
            <a:spLocks noGrp="1"/>
          </p:cNvSpPr>
          <p:nvPr>
            <p:ph type="pic" idx="75"/>
          </p:nvPr>
        </p:nvSpPr>
        <p:spPr>
          <a:xfrm>
            <a:off x="2846245" y="1281295"/>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36" name="Google Shape;216;p11">
            <a:extLst>
              <a:ext uri="{FF2B5EF4-FFF2-40B4-BE49-F238E27FC236}">
                <a16:creationId xmlns:a16="http://schemas.microsoft.com/office/drawing/2014/main" id="{D835CD4F-1CEE-6C4E-9AF5-02B318F93BC6}"/>
              </a:ext>
            </a:extLst>
          </p:cNvPr>
          <p:cNvSpPr>
            <a:spLocks noGrp="1"/>
          </p:cNvSpPr>
          <p:nvPr>
            <p:ph type="pic" idx="76"/>
          </p:nvPr>
        </p:nvSpPr>
        <p:spPr>
          <a:xfrm>
            <a:off x="2846245" y="2366428"/>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37" name="Google Shape;236;p11">
            <a:extLst>
              <a:ext uri="{FF2B5EF4-FFF2-40B4-BE49-F238E27FC236}">
                <a16:creationId xmlns:a16="http://schemas.microsoft.com/office/drawing/2014/main" id="{8D9FCF8F-7D4D-C745-A1AA-A7F6F7E2698B}"/>
              </a:ext>
            </a:extLst>
          </p:cNvPr>
          <p:cNvSpPr>
            <a:spLocks noGrp="1"/>
          </p:cNvSpPr>
          <p:nvPr>
            <p:ph type="pic" idx="77"/>
          </p:nvPr>
        </p:nvSpPr>
        <p:spPr>
          <a:xfrm>
            <a:off x="2846245" y="3451561"/>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38" name="Google Shape;256;p11">
            <a:extLst>
              <a:ext uri="{FF2B5EF4-FFF2-40B4-BE49-F238E27FC236}">
                <a16:creationId xmlns:a16="http://schemas.microsoft.com/office/drawing/2014/main" id="{042D00CD-8472-1249-95DF-C5845ACC6CA5}"/>
              </a:ext>
            </a:extLst>
          </p:cNvPr>
          <p:cNvSpPr>
            <a:spLocks noGrp="1"/>
          </p:cNvSpPr>
          <p:nvPr>
            <p:ph type="pic" idx="78"/>
          </p:nvPr>
        </p:nvSpPr>
        <p:spPr>
          <a:xfrm>
            <a:off x="2846245" y="4536695"/>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39" name="Google Shape;276;p11">
            <a:extLst>
              <a:ext uri="{FF2B5EF4-FFF2-40B4-BE49-F238E27FC236}">
                <a16:creationId xmlns:a16="http://schemas.microsoft.com/office/drawing/2014/main" id="{BE794B1E-834C-EA46-BD67-9E1C10733C6F}"/>
              </a:ext>
            </a:extLst>
          </p:cNvPr>
          <p:cNvSpPr>
            <a:spLocks noGrp="1"/>
          </p:cNvSpPr>
          <p:nvPr>
            <p:ph type="pic" idx="79"/>
          </p:nvPr>
        </p:nvSpPr>
        <p:spPr>
          <a:xfrm>
            <a:off x="2846245" y="5621828"/>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40" name="Google Shape;196;p11">
            <a:extLst>
              <a:ext uri="{FF2B5EF4-FFF2-40B4-BE49-F238E27FC236}">
                <a16:creationId xmlns:a16="http://schemas.microsoft.com/office/drawing/2014/main" id="{4FC05112-8C4B-A644-9DC9-017B632D8B00}"/>
              </a:ext>
            </a:extLst>
          </p:cNvPr>
          <p:cNvSpPr>
            <a:spLocks noGrp="1"/>
          </p:cNvSpPr>
          <p:nvPr>
            <p:ph type="pic" idx="80"/>
          </p:nvPr>
        </p:nvSpPr>
        <p:spPr>
          <a:xfrm>
            <a:off x="5077742" y="1281295"/>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41" name="Google Shape;216;p11">
            <a:extLst>
              <a:ext uri="{FF2B5EF4-FFF2-40B4-BE49-F238E27FC236}">
                <a16:creationId xmlns:a16="http://schemas.microsoft.com/office/drawing/2014/main" id="{8CE69407-347C-9443-9471-1CE99BDF1C90}"/>
              </a:ext>
            </a:extLst>
          </p:cNvPr>
          <p:cNvSpPr>
            <a:spLocks noGrp="1"/>
          </p:cNvSpPr>
          <p:nvPr>
            <p:ph type="pic" idx="81"/>
          </p:nvPr>
        </p:nvSpPr>
        <p:spPr>
          <a:xfrm>
            <a:off x="5077742" y="2366428"/>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42" name="Google Shape;236;p11">
            <a:extLst>
              <a:ext uri="{FF2B5EF4-FFF2-40B4-BE49-F238E27FC236}">
                <a16:creationId xmlns:a16="http://schemas.microsoft.com/office/drawing/2014/main" id="{D11C3696-A344-114E-997B-975DC2A5AAC9}"/>
              </a:ext>
            </a:extLst>
          </p:cNvPr>
          <p:cNvSpPr>
            <a:spLocks noGrp="1"/>
          </p:cNvSpPr>
          <p:nvPr>
            <p:ph type="pic" idx="82"/>
          </p:nvPr>
        </p:nvSpPr>
        <p:spPr>
          <a:xfrm>
            <a:off x="5077742" y="3451561"/>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43" name="Google Shape;256;p11">
            <a:extLst>
              <a:ext uri="{FF2B5EF4-FFF2-40B4-BE49-F238E27FC236}">
                <a16:creationId xmlns:a16="http://schemas.microsoft.com/office/drawing/2014/main" id="{F799981A-E74B-B54A-822C-BC436816B0BC}"/>
              </a:ext>
            </a:extLst>
          </p:cNvPr>
          <p:cNvSpPr>
            <a:spLocks noGrp="1"/>
          </p:cNvSpPr>
          <p:nvPr>
            <p:ph type="pic" idx="83"/>
          </p:nvPr>
        </p:nvSpPr>
        <p:spPr>
          <a:xfrm>
            <a:off x="5077742" y="4536695"/>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44" name="Google Shape;276;p11">
            <a:extLst>
              <a:ext uri="{FF2B5EF4-FFF2-40B4-BE49-F238E27FC236}">
                <a16:creationId xmlns:a16="http://schemas.microsoft.com/office/drawing/2014/main" id="{C6C84117-6FB7-504B-85AB-AE245775CFC3}"/>
              </a:ext>
            </a:extLst>
          </p:cNvPr>
          <p:cNvSpPr>
            <a:spLocks noGrp="1"/>
          </p:cNvSpPr>
          <p:nvPr>
            <p:ph type="pic" idx="84"/>
          </p:nvPr>
        </p:nvSpPr>
        <p:spPr>
          <a:xfrm>
            <a:off x="5077742" y="5621828"/>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45" name="Google Shape;196;p11">
            <a:extLst>
              <a:ext uri="{FF2B5EF4-FFF2-40B4-BE49-F238E27FC236}">
                <a16:creationId xmlns:a16="http://schemas.microsoft.com/office/drawing/2014/main" id="{153F7175-93E7-0D46-9DA4-E1F0EEEAD8BA}"/>
              </a:ext>
            </a:extLst>
          </p:cNvPr>
          <p:cNvSpPr>
            <a:spLocks noGrp="1"/>
          </p:cNvSpPr>
          <p:nvPr>
            <p:ph type="pic" idx="85"/>
          </p:nvPr>
        </p:nvSpPr>
        <p:spPr>
          <a:xfrm>
            <a:off x="7309236" y="1281295"/>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46" name="Google Shape;216;p11">
            <a:extLst>
              <a:ext uri="{FF2B5EF4-FFF2-40B4-BE49-F238E27FC236}">
                <a16:creationId xmlns:a16="http://schemas.microsoft.com/office/drawing/2014/main" id="{EC93F05C-4F36-B642-93E1-0C7E218940C5}"/>
              </a:ext>
            </a:extLst>
          </p:cNvPr>
          <p:cNvSpPr>
            <a:spLocks noGrp="1"/>
          </p:cNvSpPr>
          <p:nvPr>
            <p:ph type="pic" idx="86"/>
          </p:nvPr>
        </p:nvSpPr>
        <p:spPr>
          <a:xfrm>
            <a:off x="7309236" y="2366428"/>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47" name="Google Shape;236;p11">
            <a:extLst>
              <a:ext uri="{FF2B5EF4-FFF2-40B4-BE49-F238E27FC236}">
                <a16:creationId xmlns:a16="http://schemas.microsoft.com/office/drawing/2014/main" id="{D7C14448-E1D1-8F49-88B3-A32F1F011F5D}"/>
              </a:ext>
            </a:extLst>
          </p:cNvPr>
          <p:cNvSpPr>
            <a:spLocks noGrp="1"/>
          </p:cNvSpPr>
          <p:nvPr>
            <p:ph type="pic" idx="87"/>
          </p:nvPr>
        </p:nvSpPr>
        <p:spPr>
          <a:xfrm>
            <a:off x="7309236" y="3451561"/>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48" name="Google Shape;256;p11">
            <a:extLst>
              <a:ext uri="{FF2B5EF4-FFF2-40B4-BE49-F238E27FC236}">
                <a16:creationId xmlns:a16="http://schemas.microsoft.com/office/drawing/2014/main" id="{71B44EF4-C220-0046-BF22-7870E27CC505}"/>
              </a:ext>
            </a:extLst>
          </p:cNvPr>
          <p:cNvSpPr>
            <a:spLocks noGrp="1"/>
          </p:cNvSpPr>
          <p:nvPr>
            <p:ph type="pic" idx="88"/>
          </p:nvPr>
        </p:nvSpPr>
        <p:spPr>
          <a:xfrm>
            <a:off x="7309236" y="4536695"/>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49" name="Google Shape;276;p11">
            <a:extLst>
              <a:ext uri="{FF2B5EF4-FFF2-40B4-BE49-F238E27FC236}">
                <a16:creationId xmlns:a16="http://schemas.microsoft.com/office/drawing/2014/main" id="{B60E4222-606D-B543-9017-2C2C4FB2C4B1}"/>
              </a:ext>
            </a:extLst>
          </p:cNvPr>
          <p:cNvSpPr>
            <a:spLocks noGrp="1"/>
          </p:cNvSpPr>
          <p:nvPr>
            <p:ph type="pic" idx="89"/>
          </p:nvPr>
        </p:nvSpPr>
        <p:spPr>
          <a:xfrm>
            <a:off x="7309236" y="5621828"/>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50" name="Google Shape;196;p11">
            <a:extLst>
              <a:ext uri="{FF2B5EF4-FFF2-40B4-BE49-F238E27FC236}">
                <a16:creationId xmlns:a16="http://schemas.microsoft.com/office/drawing/2014/main" id="{7711866B-4B1C-0A4C-9296-1A52C673B4CC}"/>
              </a:ext>
            </a:extLst>
          </p:cNvPr>
          <p:cNvSpPr>
            <a:spLocks noGrp="1"/>
          </p:cNvSpPr>
          <p:nvPr>
            <p:ph type="pic" idx="90"/>
          </p:nvPr>
        </p:nvSpPr>
        <p:spPr>
          <a:xfrm>
            <a:off x="9540732" y="1281295"/>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51" name="Google Shape;216;p11">
            <a:extLst>
              <a:ext uri="{FF2B5EF4-FFF2-40B4-BE49-F238E27FC236}">
                <a16:creationId xmlns:a16="http://schemas.microsoft.com/office/drawing/2014/main" id="{67AB747B-76EE-D447-8237-0ADE1F22CF44}"/>
              </a:ext>
            </a:extLst>
          </p:cNvPr>
          <p:cNvSpPr>
            <a:spLocks noGrp="1"/>
          </p:cNvSpPr>
          <p:nvPr>
            <p:ph type="pic" idx="91"/>
          </p:nvPr>
        </p:nvSpPr>
        <p:spPr>
          <a:xfrm>
            <a:off x="9540732" y="2366428"/>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52" name="Google Shape;236;p11">
            <a:extLst>
              <a:ext uri="{FF2B5EF4-FFF2-40B4-BE49-F238E27FC236}">
                <a16:creationId xmlns:a16="http://schemas.microsoft.com/office/drawing/2014/main" id="{724CC0FF-58F7-444F-BE76-C37F77E4545A}"/>
              </a:ext>
            </a:extLst>
          </p:cNvPr>
          <p:cNvSpPr>
            <a:spLocks noGrp="1"/>
          </p:cNvSpPr>
          <p:nvPr>
            <p:ph type="pic" idx="92"/>
          </p:nvPr>
        </p:nvSpPr>
        <p:spPr>
          <a:xfrm>
            <a:off x="9540732" y="3451561"/>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53" name="Google Shape;256;p11">
            <a:extLst>
              <a:ext uri="{FF2B5EF4-FFF2-40B4-BE49-F238E27FC236}">
                <a16:creationId xmlns:a16="http://schemas.microsoft.com/office/drawing/2014/main" id="{8EF4FB90-BE40-8048-9471-D4DA1A61DF45}"/>
              </a:ext>
            </a:extLst>
          </p:cNvPr>
          <p:cNvSpPr>
            <a:spLocks noGrp="1"/>
          </p:cNvSpPr>
          <p:nvPr>
            <p:ph type="pic" idx="93"/>
          </p:nvPr>
        </p:nvSpPr>
        <p:spPr>
          <a:xfrm>
            <a:off x="9540732" y="4536695"/>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54" name="Google Shape;276;p11">
            <a:extLst>
              <a:ext uri="{FF2B5EF4-FFF2-40B4-BE49-F238E27FC236}">
                <a16:creationId xmlns:a16="http://schemas.microsoft.com/office/drawing/2014/main" id="{8805B1A0-FFAA-5342-867C-7B3DDE65D28B}"/>
              </a:ext>
            </a:extLst>
          </p:cNvPr>
          <p:cNvSpPr>
            <a:spLocks noGrp="1"/>
          </p:cNvSpPr>
          <p:nvPr>
            <p:ph type="pic" idx="94"/>
          </p:nvPr>
        </p:nvSpPr>
        <p:spPr>
          <a:xfrm>
            <a:off x="9540732" y="5621828"/>
            <a:ext cx="609600" cy="6096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667">
                <a:solidFill>
                  <a:schemeClr val="tx1"/>
                </a:solidFill>
                <a:latin typeface="+mn-lt"/>
              </a:defRPr>
            </a:lvl1pPr>
          </a:lstStyle>
          <a:p>
            <a:endParaRPr lang="en-US" dirty="0"/>
          </a:p>
        </p:txBody>
      </p:sp>
      <p:sp>
        <p:nvSpPr>
          <p:cNvPr id="62" name="Text Placeholder 4">
            <a:extLst>
              <a:ext uri="{FF2B5EF4-FFF2-40B4-BE49-F238E27FC236}">
                <a16:creationId xmlns:a16="http://schemas.microsoft.com/office/drawing/2014/main" id="{970715DB-676C-5244-960F-F130C1528438}"/>
              </a:ext>
            </a:extLst>
          </p:cNvPr>
          <p:cNvSpPr>
            <a:spLocks noGrp="1"/>
          </p:cNvSpPr>
          <p:nvPr>
            <p:ph type="body" sz="quarter" idx="119"/>
          </p:nvPr>
        </p:nvSpPr>
        <p:spPr>
          <a:xfrm>
            <a:off x="1390533" y="1360103"/>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3" name="Text Placeholder 4">
            <a:extLst>
              <a:ext uri="{FF2B5EF4-FFF2-40B4-BE49-F238E27FC236}">
                <a16:creationId xmlns:a16="http://schemas.microsoft.com/office/drawing/2014/main" id="{DC43072D-BFCF-9246-BC60-707B59B3E8DF}"/>
              </a:ext>
            </a:extLst>
          </p:cNvPr>
          <p:cNvSpPr>
            <a:spLocks noGrp="1"/>
          </p:cNvSpPr>
          <p:nvPr>
            <p:ph type="body" sz="quarter" idx="120"/>
          </p:nvPr>
        </p:nvSpPr>
        <p:spPr>
          <a:xfrm>
            <a:off x="1390533" y="1556588"/>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4" name="Text Placeholder 4">
            <a:extLst>
              <a:ext uri="{FF2B5EF4-FFF2-40B4-BE49-F238E27FC236}">
                <a16:creationId xmlns:a16="http://schemas.microsoft.com/office/drawing/2014/main" id="{5D18A8DC-1734-9448-99DA-4F4685EF236B}"/>
              </a:ext>
            </a:extLst>
          </p:cNvPr>
          <p:cNvSpPr>
            <a:spLocks noGrp="1"/>
          </p:cNvSpPr>
          <p:nvPr>
            <p:ph type="body" sz="quarter" idx="121"/>
          </p:nvPr>
        </p:nvSpPr>
        <p:spPr>
          <a:xfrm>
            <a:off x="1390533" y="2445236"/>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5" name="Text Placeholder 4">
            <a:extLst>
              <a:ext uri="{FF2B5EF4-FFF2-40B4-BE49-F238E27FC236}">
                <a16:creationId xmlns:a16="http://schemas.microsoft.com/office/drawing/2014/main" id="{5BD82DCF-760E-7F4F-A940-CE036250452F}"/>
              </a:ext>
            </a:extLst>
          </p:cNvPr>
          <p:cNvSpPr>
            <a:spLocks noGrp="1"/>
          </p:cNvSpPr>
          <p:nvPr>
            <p:ph type="body" sz="quarter" idx="122"/>
          </p:nvPr>
        </p:nvSpPr>
        <p:spPr>
          <a:xfrm>
            <a:off x="1390533" y="2641721"/>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6" name="Text Placeholder 4">
            <a:extLst>
              <a:ext uri="{FF2B5EF4-FFF2-40B4-BE49-F238E27FC236}">
                <a16:creationId xmlns:a16="http://schemas.microsoft.com/office/drawing/2014/main" id="{2DD8A558-ACBF-1B4C-9EEF-72E9767E43C3}"/>
              </a:ext>
            </a:extLst>
          </p:cNvPr>
          <p:cNvSpPr>
            <a:spLocks noGrp="1"/>
          </p:cNvSpPr>
          <p:nvPr>
            <p:ph type="body" sz="quarter" idx="123"/>
          </p:nvPr>
        </p:nvSpPr>
        <p:spPr>
          <a:xfrm>
            <a:off x="1390533" y="3530369"/>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7" name="Text Placeholder 4">
            <a:extLst>
              <a:ext uri="{FF2B5EF4-FFF2-40B4-BE49-F238E27FC236}">
                <a16:creationId xmlns:a16="http://schemas.microsoft.com/office/drawing/2014/main" id="{0B4ECCD1-A118-8D45-9F0F-D4545BBB83CB}"/>
              </a:ext>
            </a:extLst>
          </p:cNvPr>
          <p:cNvSpPr>
            <a:spLocks noGrp="1"/>
          </p:cNvSpPr>
          <p:nvPr>
            <p:ph type="body" sz="quarter" idx="124"/>
          </p:nvPr>
        </p:nvSpPr>
        <p:spPr>
          <a:xfrm>
            <a:off x="1390533" y="3726855"/>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8" name="Text Placeholder 4">
            <a:extLst>
              <a:ext uri="{FF2B5EF4-FFF2-40B4-BE49-F238E27FC236}">
                <a16:creationId xmlns:a16="http://schemas.microsoft.com/office/drawing/2014/main" id="{32A87222-7854-4E40-B0A5-F8D4AC232A03}"/>
              </a:ext>
            </a:extLst>
          </p:cNvPr>
          <p:cNvSpPr>
            <a:spLocks noGrp="1"/>
          </p:cNvSpPr>
          <p:nvPr>
            <p:ph type="body" sz="quarter" idx="125"/>
          </p:nvPr>
        </p:nvSpPr>
        <p:spPr>
          <a:xfrm>
            <a:off x="1390533" y="4615503"/>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9" name="Text Placeholder 4">
            <a:extLst>
              <a:ext uri="{FF2B5EF4-FFF2-40B4-BE49-F238E27FC236}">
                <a16:creationId xmlns:a16="http://schemas.microsoft.com/office/drawing/2014/main" id="{7F2491BD-96F6-654D-A5CA-CC91A3E59314}"/>
              </a:ext>
            </a:extLst>
          </p:cNvPr>
          <p:cNvSpPr>
            <a:spLocks noGrp="1"/>
          </p:cNvSpPr>
          <p:nvPr>
            <p:ph type="body" sz="quarter" idx="126"/>
          </p:nvPr>
        </p:nvSpPr>
        <p:spPr>
          <a:xfrm>
            <a:off x="1390533" y="4811988"/>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0" name="Text Placeholder 4">
            <a:extLst>
              <a:ext uri="{FF2B5EF4-FFF2-40B4-BE49-F238E27FC236}">
                <a16:creationId xmlns:a16="http://schemas.microsoft.com/office/drawing/2014/main" id="{3EE05B5D-CB51-B14D-935C-67BABD85C52E}"/>
              </a:ext>
            </a:extLst>
          </p:cNvPr>
          <p:cNvSpPr>
            <a:spLocks noGrp="1"/>
          </p:cNvSpPr>
          <p:nvPr>
            <p:ph type="body" sz="quarter" idx="127"/>
          </p:nvPr>
        </p:nvSpPr>
        <p:spPr>
          <a:xfrm>
            <a:off x="1390533" y="5700636"/>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1" name="Text Placeholder 4">
            <a:extLst>
              <a:ext uri="{FF2B5EF4-FFF2-40B4-BE49-F238E27FC236}">
                <a16:creationId xmlns:a16="http://schemas.microsoft.com/office/drawing/2014/main" id="{349362CC-6166-8943-814F-DB33B14F7B9E}"/>
              </a:ext>
            </a:extLst>
          </p:cNvPr>
          <p:cNvSpPr>
            <a:spLocks noGrp="1"/>
          </p:cNvSpPr>
          <p:nvPr>
            <p:ph type="body" sz="quarter" idx="128"/>
          </p:nvPr>
        </p:nvSpPr>
        <p:spPr>
          <a:xfrm>
            <a:off x="1390533" y="5897121"/>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2" name="Text Placeholder 4">
            <a:extLst>
              <a:ext uri="{FF2B5EF4-FFF2-40B4-BE49-F238E27FC236}">
                <a16:creationId xmlns:a16="http://schemas.microsoft.com/office/drawing/2014/main" id="{1DA236B5-8EA7-F244-9F72-29C438C137D7}"/>
              </a:ext>
            </a:extLst>
          </p:cNvPr>
          <p:cNvSpPr>
            <a:spLocks noGrp="1"/>
          </p:cNvSpPr>
          <p:nvPr>
            <p:ph type="body" sz="quarter" idx="129"/>
          </p:nvPr>
        </p:nvSpPr>
        <p:spPr>
          <a:xfrm>
            <a:off x="3622028" y="1360103"/>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3" name="Text Placeholder 4">
            <a:extLst>
              <a:ext uri="{FF2B5EF4-FFF2-40B4-BE49-F238E27FC236}">
                <a16:creationId xmlns:a16="http://schemas.microsoft.com/office/drawing/2014/main" id="{CE194F1F-A126-A749-9D92-F526E0AA1AFF}"/>
              </a:ext>
            </a:extLst>
          </p:cNvPr>
          <p:cNvSpPr>
            <a:spLocks noGrp="1"/>
          </p:cNvSpPr>
          <p:nvPr>
            <p:ph type="body" sz="quarter" idx="130"/>
          </p:nvPr>
        </p:nvSpPr>
        <p:spPr>
          <a:xfrm>
            <a:off x="3622028" y="1556588"/>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4" name="Text Placeholder 4">
            <a:extLst>
              <a:ext uri="{FF2B5EF4-FFF2-40B4-BE49-F238E27FC236}">
                <a16:creationId xmlns:a16="http://schemas.microsoft.com/office/drawing/2014/main" id="{5E897A37-8ADD-924F-9F7B-4D39701DDC68}"/>
              </a:ext>
            </a:extLst>
          </p:cNvPr>
          <p:cNvSpPr>
            <a:spLocks noGrp="1"/>
          </p:cNvSpPr>
          <p:nvPr>
            <p:ph type="body" sz="quarter" idx="131"/>
          </p:nvPr>
        </p:nvSpPr>
        <p:spPr>
          <a:xfrm>
            <a:off x="3622028" y="2445236"/>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5" name="Text Placeholder 4">
            <a:extLst>
              <a:ext uri="{FF2B5EF4-FFF2-40B4-BE49-F238E27FC236}">
                <a16:creationId xmlns:a16="http://schemas.microsoft.com/office/drawing/2014/main" id="{C6427219-0E93-EE4E-BA6D-D402DE5E280D}"/>
              </a:ext>
            </a:extLst>
          </p:cNvPr>
          <p:cNvSpPr>
            <a:spLocks noGrp="1"/>
          </p:cNvSpPr>
          <p:nvPr>
            <p:ph type="body" sz="quarter" idx="132"/>
          </p:nvPr>
        </p:nvSpPr>
        <p:spPr>
          <a:xfrm>
            <a:off x="3622028" y="2641721"/>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6" name="Text Placeholder 4">
            <a:extLst>
              <a:ext uri="{FF2B5EF4-FFF2-40B4-BE49-F238E27FC236}">
                <a16:creationId xmlns:a16="http://schemas.microsoft.com/office/drawing/2014/main" id="{C38A2D25-02F1-E245-8449-33A949539277}"/>
              </a:ext>
            </a:extLst>
          </p:cNvPr>
          <p:cNvSpPr>
            <a:spLocks noGrp="1"/>
          </p:cNvSpPr>
          <p:nvPr>
            <p:ph type="body" sz="quarter" idx="133"/>
          </p:nvPr>
        </p:nvSpPr>
        <p:spPr>
          <a:xfrm>
            <a:off x="3622028" y="3530369"/>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7" name="Text Placeholder 4">
            <a:extLst>
              <a:ext uri="{FF2B5EF4-FFF2-40B4-BE49-F238E27FC236}">
                <a16:creationId xmlns:a16="http://schemas.microsoft.com/office/drawing/2014/main" id="{4165DDE5-9F59-8648-B101-F0B738FE57B7}"/>
              </a:ext>
            </a:extLst>
          </p:cNvPr>
          <p:cNvSpPr>
            <a:spLocks noGrp="1"/>
          </p:cNvSpPr>
          <p:nvPr>
            <p:ph type="body" sz="quarter" idx="134"/>
          </p:nvPr>
        </p:nvSpPr>
        <p:spPr>
          <a:xfrm>
            <a:off x="3622028" y="3726855"/>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8" name="Text Placeholder 4">
            <a:extLst>
              <a:ext uri="{FF2B5EF4-FFF2-40B4-BE49-F238E27FC236}">
                <a16:creationId xmlns:a16="http://schemas.microsoft.com/office/drawing/2014/main" id="{44BF9CC3-88B9-934E-9D35-70D451F0ACFA}"/>
              </a:ext>
            </a:extLst>
          </p:cNvPr>
          <p:cNvSpPr>
            <a:spLocks noGrp="1"/>
          </p:cNvSpPr>
          <p:nvPr>
            <p:ph type="body" sz="quarter" idx="135"/>
          </p:nvPr>
        </p:nvSpPr>
        <p:spPr>
          <a:xfrm>
            <a:off x="3622028" y="4615503"/>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9" name="Text Placeholder 4">
            <a:extLst>
              <a:ext uri="{FF2B5EF4-FFF2-40B4-BE49-F238E27FC236}">
                <a16:creationId xmlns:a16="http://schemas.microsoft.com/office/drawing/2014/main" id="{ADD788A5-0DB5-AB4E-857F-5B669A15F82E}"/>
              </a:ext>
            </a:extLst>
          </p:cNvPr>
          <p:cNvSpPr>
            <a:spLocks noGrp="1"/>
          </p:cNvSpPr>
          <p:nvPr>
            <p:ph type="body" sz="quarter" idx="136"/>
          </p:nvPr>
        </p:nvSpPr>
        <p:spPr>
          <a:xfrm>
            <a:off x="3622028" y="4811988"/>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0" name="Text Placeholder 4">
            <a:extLst>
              <a:ext uri="{FF2B5EF4-FFF2-40B4-BE49-F238E27FC236}">
                <a16:creationId xmlns:a16="http://schemas.microsoft.com/office/drawing/2014/main" id="{67DD9F61-D308-DB4F-83C4-9F63DC5F4458}"/>
              </a:ext>
            </a:extLst>
          </p:cNvPr>
          <p:cNvSpPr>
            <a:spLocks noGrp="1"/>
          </p:cNvSpPr>
          <p:nvPr>
            <p:ph type="body" sz="quarter" idx="137"/>
          </p:nvPr>
        </p:nvSpPr>
        <p:spPr>
          <a:xfrm>
            <a:off x="3622028" y="5700636"/>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1" name="Text Placeholder 4">
            <a:extLst>
              <a:ext uri="{FF2B5EF4-FFF2-40B4-BE49-F238E27FC236}">
                <a16:creationId xmlns:a16="http://schemas.microsoft.com/office/drawing/2014/main" id="{62CCC61E-8D91-CE4F-A5F5-FDC0BDEFB4B9}"/>
              </a:ext>
            </a:extLst>
          </p:cNvPr>
          <p:cNvSpPr>
            <a:spLocks noGrp="1"/>
          </p:cNvSpPr>
          <p:nvPr>
            <p:ph type="body" sz="quarter" idx="138"/>
          </p:nvPr>
        </p:nvSpPr>
        <p:spPr>
          <a:xfrm>
            <a:off x="3622028" y="5897121"/>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2" name="Text Placeholder 4">
            <a:extLst>
              <a:ext uri="{FF2B5EF4-FFF2-40B4-BE49-F238E27FC236}">
                <a16:creationId xmlns:a16="http://schemas.microsoft.com/office/drawing/2014/main" id="{B52EB88B-3ED1-834B-86A1-2A8903D1DF39}"/>
              </a:ext>
            </a:extLst>
          </p:cNvPr>
          <p:cNvSpPr>
            <a:spLocks noGrp="1"/>
          </p:cNvSpPr>
          <p:nvPr>
            <p:ph type="body" sz="quarter" idx="139"/>
          </p:nvPr>
        </p:nvSpPr>
        <p:spPr>
          <a:xfrm>
            <a:off x="5853524" y="1360103"/>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3" name="Text Placeholder 4">
            <a:extLst>
              <a:ext uri="{FF2B5EF4-FFF2-40B4-BE49-F238E27FC236}">
                <a16:creationId xmlns:a16="http://schemas.microsoft.com/office/drawing/2014/main" id="{3EF69034-7817-6845-9F19-CDA27B0DAA84}"/>
              </a:ext>
            </a:extLst>
          </p:cNvPr>
          <p:cNvSpPr>
            <a:spLocks noGrp="1"/>
          </p:cNvSpPr>
          <p:nvPr>
            <p:ph type="body" sz="quarter" idx="140"/>
          </p:nvPr>
        </p:nvSpPr>
        <p:spPr>
          <a:xfrm>
            <a:off x="5853524" y="1556588"/>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4" name="Text Placeholder 4">
            <a:extLst>
              <a:ext uri="{FF2B5EF4-FFF2-40B4-BE49-F238E27FC236}">
                <a16:creationId xmlns:a16="http://schemas.microsoft.com/office/drawing/2014/main" id="{B1A5908F-6820-E243-8D55-1BCBE5A20AE7}"/>
              </a:ext>
            </a:extLst>
          </p:cNvPr>
          <p:cNvSpPr>
            <a:spLocks noGrp="1"/>
          </p:cNvSpPr>
          <p:nvPr>
            <p:ph type="body" sz="quarter" idx="141"/>
          </p:nvPr>
        </p:nvSpPr>
        <p:spPr>
          <a:xfrm>
            <a:off x="5853524" y="2445236"/>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5" name="Text Placeholder 4">
            <a:extLst>
              <a:ext uri="{FF2B5EF4-FFF2-40B4-BE49-F238E27FC236}">
                <a16:creationId xmlns:a16="http://schemas.microsoft.com/office/drawing/2014/main" id="{E250873E-D332-044A-A584-BDEF6871E5FE}"/>
              </a:ext>
            </a:extLst>
          </p:cNvPr>
          <p:cNvSpPr>
            <a:spLocks noGrp="1"/>
          </p:cNvSpPr>
          <p:nvPr>
            <p:ph type="body" sz="quarter" idx="142"/>
          </p:nvPr>
        </p:nvSpPr>
        <p:spPr>
          <a:xfrm>
            <a:off x="5853524" y="2641721"/>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6" name="Text Placeholder 4">
            <a:extLst>
              <a:ext uri="{FF2B5EF4-FFF2-40B4-BE49-F238E27FC236}">
                <a16:creationId xmlns:a16="http://schemas.microsoft.com/office/drawing/2014/main" id="{76CD1FCA-1D0E-7342-BC49-05894008B670}"/>
              </a:ext>
            </a:extLst>
          </p:cNvPr>
          <p:cNvSpPr>
            <a:spLocks noGrp="1"/>
          </p:cNvSpPr>
          <p:nvPr>
            <p:ph type="body" sz="quarter" idx="143"/>
          </p:nvPr>
        </p:nvSpPr>
        <p:spPr>
          <a:xfrm>
            <a:off x="5853524" y="3530369"/>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7" name="Text Placeholder 4">
            <a:extLst>
              <a:ext uri="{FF2B5EF4-FFF2-40B4-BE49-F238E27FC236}">
                <a16:creationId xmlns:a16="http://schemas.microsoft.com/office/drawing/2014/main" id="{7AD84338-2FAB-6F4E-BE6B-9918232C2885}"/>
              </a:ext>
            </a:extLst>
          </p:cNvPr>
          <p:cNvSpPr>
            <a:spLocks noGrp="1"/>
          </p:cNvSpPr>
          <p:nvPr>
            <p:ph type="body" sz="quarter" idx="144"/>
          </p:nvPr>
        </p:nvSpPr>
        <p:spPr>
          <a:xfrm>
            <a:off x="5853524" y="3726855"/>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8" name="Text Placeholder 4">
            <a:extLst>
              <a:ext uri="{FF2B5EF4-FFF2-40B4-BE49-F238E27FC236}">
                <a16:creationId xmlns:a16="http://schemas.microsoft.com/office/drawing/2014/main" id="{6020EC43-517A-5540-8B0B-E0DEE3703645}"/>
              </a:ext>
            </a:extLst>
          </p:cNvPr>
          <p:cNvSpPr>
            <a:spLocks noGrp="1"/>
          </p:cNvSpPr>
          <p:nvPr>
            <p:ph type="body" sz="quarter" idx="145"/>
          </p:nvPr>
        </p:nvSpPr>
        <p:spPr>
          <a:xfrm>
            <a:off x="5853524" y="4615503"/>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9" name="Text Placeholder 4">
            <a:extLst>
              <a:ext uri="{FF2B5EF4-FFF2-40B4-BE49-F238E27FC236}">
                <a16:creationId xmlns:a16="http://schemas.microsoft.com/office/drawing/2014/main" id="{85520582-8B78-A94F-BD14-A0AA447AB0DB}"/>
              </a:ext>
            </a:extLst>
          </p:cNvPr>
          <p:cNvSpPr>
            <a:spLocks noGrp="1"/>
          </p:cNvSpPr>
          <p:nvPr>
            <p:ph type="body" sz="quarter" idx="146"/>
          </p:nvPr>
        </p:nvSpPr>
        <p:spPr>
          <a:xfrm>
            <a:off x="5853524" y="4811988"/>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0" name="Text Placeholder 4">
            <a:extLst>
              <a:ext uri="{FF2B5EF4-FFF2-40B4-BE49-F238E27FC236}">
                <a16:creationId xmlns:a16="http://schemas.microsoft.com/office/drawing/2014/main" id="{6DEC2D95-7C33-224B-81C9-7FE987DC812B}"/>
              </a:ext>
            </a:extLst>
          </p:cNvPr>
          <p:cNvSpPr>
            <a:spLocks noGrp="1"/>
          </p:cNvSpPr>
          <p:nvPr>
            <p:ph type="body" sz="quarter" idx="147"/>
          </p:nvPr>
        </p:nvSpPr>
        <p:spPr>
          <a:xfrm>
            <a:off x="5853524" y="5700636"/>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1" name="Text Placeholder 4">
            <a:extLst>
              <a:ext uri="{FF2B5EF4-FFF2-40B4-BE49-F238E27FC236}">
                <a16:creationId xmlns:a16="http://schemas.microsoft.com/office/drawing/2014/main" id="{DF8C7EC9-2CE9-F349-B316-31BB637D4B96}"/>
              </a:ext>
            </a:extLst>
          </p:cNvPr>
          <p:cNvSpPr>
            <a:spLocks noGrp="1"/>
          </p:cNvSpPr>
          <p:nvPr>
            <p:ph type="body" sz="quarter" idx="148"/>
          </p:nvPr>
        </p:nvSpPr>
        <p:spPr>
          <a:xfrm>
            <a:off x="5853524" y="5897121"/>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2" name="Text Placeholder 4">
            <a:extLst>
              <a:ext uri="{FF2B5EF4-FFF2-40B4-BE49-F238E27FC236}">
                <a16:creationId xmlns:a16="http://schemas.microsoft.com/office/drawing/2014/main" id="{42555915-527C-5740-9ED1-877909190267}"/>
              </a:ext>
            </a:extLst>
          </p:cNvPr>
          <p:cNvSpPr>
            <a:spLocks noGrp="1"/>
          </p:cNvSpPr>
          <p:nvPr>
            <p:ph type="body" sz="quarter" idx="149"/>
          </p:nvPr>
        </p:nvSpPr>
        <p:spPr>
          <a:xfrm>
            <a:off x="8085019" y="1360103"/>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3" name="Text Placeholder 4">
            <a:extLst>
              <a:ext uri="{FF2B5EF4-FFF2-40B4-BE49-F238E27FC236}">
                <a16:creationId xmlns:a16="http://schemas.microsoft.com/office/drawing/2014/main" id="{CD3AF1FD-A4DA-B042-8396-7FD75E035A35}"/>
              </a:ext>
            </a:extLst>
          </p:cNvPr>
          <p:cNvSpPr>
            <a:spLocks noGrp="1"/>
          </p:cNvSpPr>
          <p:nvPr>
            <p:ph type="body" sz="quarter" idx="150"/>
          </p:nvPr>
        </p:nvSpPr>
        <p:spPr>
          <a:xfrm>
            <a:off x="8085019" y="1556588"/>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4" name="Text Placeholder 4">
            <a:extLst>
              <a:ext uri="{FF2B5EF4-FFF2-40B4-BE49-F238E27FC236}">
                <a16:creationId xmlns:a16="http://schemas.microsoft.com/office/drawing/2014/main" id="{EACC6ED1-EE19-D248-A535-247DA720555D}"/>
              </a:ext>
            </a:extLst>
          </p:cNvPr>
          <p:cNvSpPr>
            <a:spLocks noGrp="1"/>
          </p:cNvSpPr>
          <p:nvPr>
            <p:ph type="body" sz="quarter" idx="151"/>
          </p:nvPr>
        </p:nvSpPr>
        <p:spPr>
          <a:xfrm>
            <a:off x="8085019" y="2445236"/>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5" name="Text Placeholder 4">
            <a:extLst>
              <a:ext uri="{FF2B5EF4-FFF2-40B4-BE49-F238E27FC236}">
                <a16:creationId xmlns:a16="http://schemas.microsoft.com/office/drawing/2014/main" id="{F1335DC2-FC09-9C45-AC8E-35E4070806A4}"/>
              </a:ext>
            </a:extLst>
          </p:cNvPr>
          <p:cNvSpPr>
            <a:spLocks noGrp="1"/>
          </p:cNvSpPr>
          <p:nvPr>
            <p:ph type="body" sz="quarter" idx="152"/>
          </p:nvPr>
        </p:nvSpPr>
        <p:spPr>
          <a:xfrm>
            <a:off x="8085019" y="2641721"/>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6" name="Text Placeholder 4">
            <a:extLst>
              <a:ext uri="{FF2B5EF4-FFF2-40B4-BE49-F238E27FC236}">
                <a16:creationId xmlns:a16="http://schemas.microsoft.com/office/drawing/2014/main" id="{63C325DC-021A-5344-8D3E-C8A3261DF7AB}"/>
              </a:ext>
            </a:extLst>
          </p:cNvPr>
          <p:cNvSpPr>
            <a:spLocks noGrp="1"/>
          </p:cNvSpPr>
          <p:nvPr>
            <p:ph type="body" sz="quarter" idx="153"/>
          </p:nvPr>
        </p:nvSpPr>
        <p:spPr>
          <a:xfrm>
            <a:off x="8085019" y="3530369"/>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7" name="Text Placeholder 4">
            <a:extLst>
              <a:ext uri="{FF2B5EF4-FFF2-40B4-BE49-F238E27FC236}">
                <a16:creationId xmlns:a16="http://schemas.microsoft.com/office/drawing/2014/main" id="{566E7F35-DB09-2A47-9FDF-7F96EDF46FED}"/>
              </a:ext>
            </a:extLst>
          </p:cNvPr>
          <p:cNvSpPr>
            <a:spLocks noGrp="1"/>
          </p:cNvSpPr>
          <p:nvPr>
            <p:ph type="body" sz="quarter" idx="154"/>
          </p:nvPr>
        </p:nvSpPr>
        <p:spPr>
          <a:xfrm>
            <a:off x="8085019" y="3726855"/>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8" name="Text Placeholder 4">
            <a:extLst>
              <a:ext uri="{FF2B5EF4-FFF2-40B4-BE49-F238E27FC236}">
                <a16:creationId xmlns:a16="http://schemas.microsoft.com/office/drawing/2014/main" id="{0434B83F-C6FA-1345-85C4-ADFF11AA0FE5}"/>
              </a:ext>
            </a:extLst>
          </p:cNvPr>
          <p:cNvSpPr>
            <a:spLocks noGrp="1"/>
          </p:cNvSpPr>
          <p:nvPr>
            <p:ph type="body" sz="quarter" idx="155"/>
          </p:nvPr>
        </p:nvSpPr>
        <p:spPr>
          <a:xfrm>
            <a:off x="8085019" y="4615503"/>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9" name="Text Placeholder 4">
            <a:extLst>
              <a:ext uri="{FF2B5EF4-FFF2-40B4-BE49-F238E27FC236}">
                <a16:creationId xmlns:a16="http://schemas.microsoft.com/office/drawing/2014/main" id="{5B7E0CAC-DE0C-7A48-B07D-4EF0E115B812}"/>
              </a:ext>
            </a:extLst>
          </p:cNvPr>
          <p:cNvSpPr>
            <a:spLocks noGrp="1"/>
          </p:cNvSpPr>
          <p:nvPr>
            <p:ph type="body" sz="quarter" idx="156"/>
          </p:nvPr>
        </p:nvSpPr>
        <p:spPr>
          <a:xfrm>
            <a:off x="8085019" y="4811988"/>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0" name="Text Placeholder 4">
            <a:extLst>
              <a:ext uri="{FF2B5EF4-FFF2-40B4-BE49-F238E27FC236}">
                <a16:creationId xmlns:a16="http://schemas.microsoft.com/office/drawing/2014/main" id="{C8C0B3D5-6465-0146-9870-48BB1313D43C}"/>
              </a:ext>
            </a:extLst>
          </p:cNvPr>
          <p:cNvSpPr>
            <a:spLocks noGrp="1"/>
          </p:cNvSpPr>
          <p:nvPr>
            <p:ph type="body" sz="quarter" idx="157"/>
          </p:nvPr>
        </p:nvSpPr>
        <p:spPr>
          <a:xfrm>
            <a:off x="8085019" y="5700636"/>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1" name="Text Placeholder 4">
            <a:extLst>
              <a:ext uri="{FF2B5EF4-FFF2-40B4-BE49-F238E27FC236}">
                <a16:creationId xmlns:a16="http://schemas.microsoft.com/office/drawing/2014/main" id="{8B40B5BF-26AF-9147-98CA-70D541C5EA41}"/>
              </a:ext>
            </a:extLst>
          </p:cNvPr>
          <p:cNvSpPr>
            <a:spLocks noGrp="1"/>
          </p:cNvSpPr>
          <p:nvPr>
            <p:ph type="body" sz="quarter" idx="158"/>
          </p:nvPr>
        </p:nvSpPr>
        <p:spPr>
          <a:xfrm>
            <a:off x="8085019" y="5897121"/>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2" name="Text Placeholder 4">
            <a:extLst>
              <a:ext uri="{FF2B5EF4-FFF2-40B4-BE49-F238E27FC236}">
                <a16:creationId xmlns:a16="http://schemas.microsoft.com/office/drawing/2014/main" id="{0F524738-9F34-FE42-8C87-51AB21CDA425}"/>
              </a:ext>
            </a:extLst>
          </p:cNvPr>
          <p:cNvSpPr>
            <a:spLocks noGrp="1"/>
          </p:cNvSpPr>
          <p:nvPr>
            <p:ph type="body" sz="quarter" idx="159"/>
          </p:nvPr>
        </p:nvSpPr>
        <p:spPr>
          <a:xfrm>
            <a:off x="10316514" y="1360103"/>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3" name="Text Placeholder 4">
            <a:extLst>
              <a:ext uri="{FF2B5EF4-FFF2-40B4-BE49-F238E27FC236}">
                <a16:creationId xmlns:a16="http://schemas.microsoft.com/office/drawing/2014/main" id="{80AF4ACD-963C-F042-B68E-A8888BED9A5D}"/>
              </a:ext>
            </a:extLst>
          </p:cNvPr>
          <p:cNvSpPr>
            <a:spLocks noGrp="1"/>
          </p:cNvSpPr>
          <p:nvPr>
            <p:ph type="body" sz="quarter" idx="160"/>
          </p:nvPr>
        </p:nvSpPr>
        <p:spPr>
          <a:xfrm>
            <a:off x="10316514" y="1556588"/>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4" name="Text Placeholder 4">
            <a:extLst>
              <a:ext uri="{FF2B5EF4-FFF2-40B4-BE49-F238E27FC236}">
                <a16:creationId xmlns:a16="http://schemas.microsoft.com/office/drawing/2014/main" id="{8B6935EA-00D1-7A4D-948E-3DD6E8453DDE}"/>
              </a:ext>
            </a:extLst>
          </p:cNvPr>
          <p:cNvSpPr>
            <a:spLocks noGrp="1"/>
          </p:cNvSpPr>
          <p:nvPr>
            <p:ph type="body" sz="quarter" idx="161"/>
          </p:nvPr>
        </p:nvSpPr>
        <p:spPr>
          <a:xfrm>
            <a:off x="10316514" y="2445236"/>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5" name="Text Placeholder 4">
            <a:extLst>
              <a:ext uri="{FF2B5EF4-FFF2-40B4-BE49-F238E27FC236}">
                <a16:creationId xmlns:a16="http://schemas.microsoft.com/office/drawing/2014/main" id="{C7453859-8C24-0640-BD01-8C9661243FEA}"/>
              </a:ext>
            </a:extLst>
          </p:cNvPr>
          <p:cNvSpPr>
            <a:spLocks noGrp="1"/>
          </p:cNvSpPr>
          <p:nvPr>
            <p:ph type="body" sz="quarter" idx="162"/>
          </p:nvPr>
        </p:nvSpPr>
        <p:spPr>
          <a:xfrm>
            <a:off x="10316514" y="2641721"/>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6" name="Text Placeholder 4">
            <a:extLst>
              <a:ext uri="{FF2B5EF4-FFF2-40B4-BE49-F238E27FC236}">
                <a16:creationId xmlns:a16="http://schemas.microsoft.com/office/drawing/2014/main" id="{525B9B07-D3D9-0749-B7B4-9E91A6B50B4D}"/>
              </a:ext>
            </a:extLst>
          </p:cNvPr>
          <p:cNvSpPr>
            <a:spLocks noGrp="1"/>
          </p:cNvSpPr>
          <p:nvPr>
            <p:ph type="body" sz="quarter" idx="163"/>
          </p:nvPr>
        </p:nvSpPr>
        <p:spPr>
          <a:xfrm>
            <a:off x="10316514" y="3530369"/>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7" name="Text Placeholder 4">
            <a:extLst>
              <a:ext uri="{FF2B5EF4-FFF2-40B4-BE49-F238E27FC236}">
                <a16:creationId xmlns:a16="http://schemas.microsoft.com/office/drawing/2014/main" id="{8E923BB4-8BE3-DF44-BE0B-F2465CD80F28}"/>
              </a:ext>
            </a:extLst>
          </p:cNvPr>
          <p:cNvSpPr>
            <a:spLocks noGrp="1"/>
          </p:cNvSpPr>
          <p:nvPr>
            <p:ph type="body" sz="quarter" idx="164"/>
          </p:nvPr>
        </p:nvSpPr>
        <p:spPr>
          <a:xfrm>
            <a:off x="10316514" y="3726855"/>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8" name="Text Placeholder 4">
            <a:extLst>
              <a:ext uri="{FF2B5EF4-FFF2-40B4-BE49-F238E27FC236}">
                <a16:creationId xmlns:a16="http://schemas.microsoft.com/office/drawing/2014/main" id="{DFC43024-2F77-CE42-8762-81656A465F0A}"/>
              </a:ext>
            </a:extLst>
          </p:cNvPr>
          <p:cNvSpPr>
            <a:spLocks noGrp="1"/>
          </p:cNvSpPr>
          <p:nvPr>
            <p:ph type="body" sz="quarter" idx="165"/>
          </p:nvPr>
        </p:nvSpPr>
        <p:spPr>
          <a:xfrm>
            <a:off x="10316514" y="4615503"/>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9" name="Text Placeholder 4">
            <a:extLst>
              <a:ext uri="{FF2B5EF4-FFF2-40B4-BE49-F238E27FC236}">
                <a16:creationId xmlns:a16="http://schemas.microsoft.com/office/drawing/2014/main" id="{B65DD64E-FA55-0E47-9A59-AAF32DD9C189}"/>
              </a:ext>
            </a:extLst>
          </p:cNvPr>
          <p:cNvSpPr>
            <a:spLocks noGrp="1"/>
          </p:cNvSpPr>
          <p:nvPr>
            <p:ph type="body" sz="quarter" idx="166"/>
          </p:nvPr>
        </p:nvSpPr>
        <p:spPr>
          <a:xfrm>
            <a:off x="10316514" y="4811988"/>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0" name="Text Placeholder 4">
            <a:extLst>
              <a:ext uri="{FF2B5EF4-FFF2-40B4-BE49-F238E27FC236}">
                <a16:creationId xmlns:a16="http://schemas.microsoft.com/office/drawing/2014/main" id="{A7134F1B-AA63-9D43-AA0F-7D537289A49F}"/>
              </a:ext>
            </a:extLst>
          </p:cNvPr>
          <p:cNvSpPr>
            <a:spLocks noGrp="1"/>
          </p:cNvSpPr>
          <p:nvPr>
            <p:ph type="body" sz="quarter" idx="167"/>
          </p:nvPr>
        </p:nvSpPr>
        <p:spPr>
          <a:xfrm>
            <a:off x="10316514" y="5700636"/>
            <a:ext cx="1219200" cy="244000"/>
          </a:xfrm>
          <a:prstGeom prst="rect">
            <a:avLst/>
          </a:prstGeom>
        </p:spPr>
        <p:txBody>
          <a:bodyPr lIns="0" tIns="0" rIns="0" bIns="0"/>
          <a:lstStyle>
            <a:lvl1pPr marL="8467" marR="0" indent="0" algn="l" rtl="0">
              <a:lnSpc>
                <a:spcPct val="100000"/>
              </a:lnSpc>
              <a:spcBef>
                <a:spcPts val="0"/>
              </a:spcBef>
              <a:spcAft>
                <a:spcPts val="0"/>
              </a:spcAft>
              <a:buClr>
                <a:schemeClr val="accent1"/>
              </a:buClr>
              <a:buSzPts val="900"/>
              <a:buFont typeface="Arial"/>
              <a:buNone/>
              <a:tabLst/>
              <a:defRPr lang="en-US" sz="12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1" name="Text Placeholder 4">
            <a:extLst>
              <a:ext uri="{FF2B5EF4-FFF2-40B4-BE49-F238E27FC236}">
                <a16:creationId xmlns:a16="http://schemas.microsoft.com/office/drawing/2014/main" id="{7BF39CD2-25AF-1946-9806-72A4A68BD16C}"/>
              </a:ext>
            </a:extLst>
          </p:cNvPr>
          <p:cNvSpPr>
            <a:spLocks noGrp="1"/>
          </p:cNvSpPr>
          <p:nvPr>
            <p:ph type="body" sz="quarter" idx="168"/>
          </p:nvPr>
        </p:nvSpPr>
        <p:spPr>
          <a:xfrm>
            <a:off x="10316514" y="5897121"/>
            <a:ext cx="1219200" cy="244000"/>
          </a:xfrm>
          <a:prstGeom prst="rect">
            <a:avLst/>
          </a:prstGeom>
        </p:spPr>
        <p:txBody>
          <a:bodyPr lIns="0" tIns="0" rIns="0" bIns="0">
            <a:normAutofit/>
          </a:bodyPr>
          <a:lstStyle>
            <a:lvl1pPr marL="8467" marR="0" indent="0" algn="l" rtl="0">
              <a:lnSpc>
                <a:spcPct val="100000"/>
              </a:lnSpc>
              <a:spcBef>
                <a:spcPts val="0"/>
              </a:spcBef>
              <a:spcAft>
                <a:spcPts val="0"/>
              </a:spcAft>
              <a:buClr>
                <a:schemeClr val="dk1"/>
              </a:buClr>
              <a:buSzPts val="8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4" name="Google Shape;723;p27">
            <a:extLst>
              <a:ext uri="{FF2B5EF4-FFF2-40B4-BE49-F238E27FC236}">
                <a16:creationId xmlns:a16="http://schemas.microsoft.com/office/drawing/2014/main" id="{A2394876-F372-EBFC-C9E9-3BC1A415015C}"/>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15" name="Group 114">
            <a:extLst>
              <a:ext uri="{FF2B5EF4-FFF2-40B4-BE49-F238E27FC236}">
                <a16:creationId xmlns:a16="http://schemas.microsoft.com/office/drawing/2014/main" id="{FDEC0F47-25CE-3435-C120-D4B9CD0E47AF}"/>
              </a:ext>
            </a:extLst>
          </p:cNvPr>
          <p:cNvGrpSpPr/>
          <p:nvPr userDrawn="1"/>
        </p:nvGrpSpPr>
        <p:grpSpPr>
          <a:xfrm>
            <a:off x="1" y="6814800"/>
            <a:ext cx="12179567" cy="43200"/>
            <a:chOff x="0" y="5111100"/>
            <a:chExt cx="9134675" cy="32400"/>
          </a:xfrm>
          <a:solidFill>
            <a:schemeClr val="accent1"/>
          </a:solidFill>
        </p:grpSpPr>
        <p:sp>
          <p:nvSpPr>
            <p:cNvPr id="116" name="Google Shape;455;p14">
              <a:extLst>
                <a:ext uri="{FF2B5EF4-FFF2-40B4-BE49-F238E27FC236}">
                  <a16:creationId xmlns:a16="http://schemas.microsoft.com/office/drawing/2014/main" id="{85CC3BA9-11E5-56DB-5F3C-0AB00F63E840}"/>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7" name="Google Shape;456;p14">
              <a:extLst>
                <a:ext uri="{FF2B5EF4-FFF2-40B4-BE49-F238E27FC236}">
                  <a16:creationId xmlns:a16="http://schemas.microsoft.com/office/drawing/2014/main" id="{CD5DB96B-4D61-988B-C737-F6F7819771AC}"/>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8" name="Google Shape;457;p14">
              <a:extLst>
                <a:ext uri="{FF2B5EF4-FFF2-40B4-BE49-F238E27FC236}">
                  <a16:creationId xmlns:a16="http://schemas.microsoft.com/office/drawing/2014/main" id="{9D136B14-84E4-DC35-3F88-2AB67F67839D}"/>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9" name="Google Shape;458;p14">
              <a:extLst>
                <a:ext uri="{FF2B5EF4-FFF2-40B4-BE49-F238E27FC236}">
                  <a16:creationId xmlns:a16="http://schemas.microsoft.com/office/drawing/2014/main" id="{1596960A-5ABA-3860-171A-2254D6A46A51}"/>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0" name="Google Shape;459;p14">
              <a:extLst>
                <a:ext uri="{FF2B5EF4-FFF2-40B4-BE49-F238E27FC236}">
                  <a16:creationId xmlns:a16="http://schemas.microsoft.com/office/drawing/2014/main" id="{3E565837-8C40-9290-914B-85C8D7CCDAEA}"/>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1" name="Google Shape;457;p14">
              <a:extLst>
                <a:ext uri="{FF2B5EF4-FFF2-40B4-BE49-F238E27FC236}">
                  <a16:creationId xmlns:a16="http://schemas.microsoft.com/office/drawing/2014/main" id="{6968D2F8-A823-D85D-A2B4-B434F7E96AC4}"/>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113" name="Text Placeholder 4">
            <a:extLst>
              <a:ext uri="{FF2B5EF4-FFF2-40B4-BE49-F238E27FC236}">
                <a16:creationId xmlns:a16="http://schemas.microsoft.com/office/drawing/2014/main" id="{86625B3D-660E-9D1E-CB49-9A227AA5E6D6}"/>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159443739"/>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pSp>
        <p:nvGrpSpPr>
          <p:cNvPr id="37" name="Google Shape;49;p5">
            <a:extLst>
              <a:ext uri="{FF2B5EF4-FFF2-40B4-BE49-F238E27FC236}">
                <a16:creationId xmlns:a16="http://schemas.microsoft.com/office/drawing/2014/main" id="{08055154-E737-6B4D-BF86-9B0DCA57635A}"/>
              </a:ext>
            </a:extLst>
          </p:cNvPr>
          <p:cNvGrpSpPr/>
          <p:nvPr userDrawn="1"/>
        </p:nvGrpSpPr>
        <p:grpSpPr>
          <a:xfrm rot="10800000">
            <a:off x="11180969" y="5860504"/>
            <a:ext cx="1011044" cy="1014501"/>
            <a:chOff x="1" y="1"/>
            <a:chExt cx="758283" cy="760876"/>
          </a:xfrm>
        </p:grpSpPr>
        <p:sp>
          <p:nvSpPr>
            <p:cNvPr id="38" name="Google Shape;50;p5">
              <a:extLst>
                <a:ext uri="{FF2B5EF4-FFF2-40B4-BE49-F238E27FC236}">
                  <a16:creationId xmlns:a16="http://schemas.microsoft.com/office/drawing/2014/main" id="{82708B92-790F-6942-9A45-55F5A1EDB54E}"/>
                </a:ext>
              </a:extLst>
            </p:cNvPr>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rgbClr val="F7901D"/>
            </a:solid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9" name="Google Shape;51;p5">
              <a:extLst>
                <a:ext uri="{FF2B5EF4-FFF2-40B4-BE49-F238E27FC236}">
                  <a16:creationId xmlns:a16="http://schemas.microsoft.com/office/drawing/2014/main" id="{C09A1D96-50FF-9846-B5CE-60828E0DBA22}"/>
                </a:ext>
              </a:extLst>
            </p:cNvPr>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47" name="Google Shape;62;p5">
            <a:extLst>
              <a:ext uri="{FF2B5EF4-FFF2-40B4-BE49-F238E27FC236}">
                <a16:creationId xmlns:a16="http://schemas.microsoft.com/office/drawing/2014/main" id="{A14BBE88-6BEE-5B49-9421-F5ACF44A3C9E}"/>
              </a:ext>
            </a:extLst>
          </p:cNvPr>
          <p:cNvSpPr/>
          <p:nvPr userDrawn="1"/>
        </p:nvSpPr>
        <p:spPr>
          <a:xfrm rot="10800000">
            <a:off x="391" y="3"/>
            <a:ext cx="3851609" cy="3851345"/>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algn="ctr">
              <a:lnSpc>
                <a:spcPct val="90000"/>
              </a:lnSpc>
            </a:pPr>
            <a:endParaRPr sz="2400">
              <a:latin typeface="Calibri"/>
              <a:ea typeface="Calibri"/>
              <a:cs typeface="Calibri"/>
              <a:sym typeface="Calibri"/>
            </a:endParaRPr>
          </a:p>
        </p:txBody>
      </p:sp>
      <p:sp>
        <p:nvSpPr>
          <p:cNvPr id="18" name="Google Shape;52;p5">
            <a:hlinkClick r:id="rId2"/>
            <a:extLst>
              <a:ext uri="{FF2B5EF4-FFF2-40B4-BE49-F238E27FC236}">
                <a16:creationId xmlns:a16="http://schemas.microsoft.com/office/drawing/2014/main" id="{09524BAE-0617-2E49-BF43-205F141545E3}"/>
              </a:ext>
            </a:extLst>
          </p:cNvPr>
          <p:cNvSpPr/>
          <p:nvPr userDrawn="1"/>
        </p:nvSpPr>
        <p:spPr>
          <a:xfrm>
            <a:off x="4528066" y="4916533"/>
            <a:ext cx="2317600" cy="166000"/>
          </a:xfrm>
          <a:prstGeom prst="rect">
            <a:avLst/>
          </a:prstGeom>
          <a:noFill/>
          <a:ln>
            <a:noFill/>
          </a:ln>
        </p:spPr>
        <p:txBody>
          <a:bodyPr spcFirstLastPara="1" wrap="square" lIns="0" tIns="0" rIns="0" bIns="0" anchor="b" anchorCtr="0">
            <a:noAutofit/>
          </a:bodyPr>
          <a:lstStyle/>
          <a:p>
            <a:pPr marL="0" marR="0" lvl="0" indent="0" algn="l" rtl="0">
              <a:lnSpc>
                <a:spcPct val="150000"/>
              </a:lnSpc>
              <a:spcBef>
                <a:spcPts val="0"/>
              </a:spcBef>
              <a:spcAft>
                <a:spcPts val="0"/>
              </a:spcAft>
              <a:buClr>
                <a:schemeClr val="accent6"/>
              </a:buClr>
              <a:buSzPts val="1200"/>
              <a:buFont typeface="Trebuchet MS"/>
              <a:buNone/>
            </a:pPr>
            <a:r>
              <a:rPr lang="en" sz="1600" b="1" i="0" u="none" strike="noStrike" cap="none" dirty="0">
                <a:solidFill>
                  <a:schemeClr val="tx2"/>
                </a:solidFill>
                <a:latin typeface="+mn-lt"/>
                <a:ea typeface="Trebuchet MS"/>
                <a:cs typeface="Calibri" panose="020F0502020204030204" pitchFamily="34" charset="0"/>
                <a:sym typeface="Trebuchet MS"/>
              </a:rPr>
              <a:t>www.tigeranalytics.com</a:t>
            </a:r>
            <a:endParaRPr sz="1467" b="1" i="0" dirty="0">
              <a:solidFill>
                <a:schemeClr val="tx2"/>
              </a:solidFill>
              <a:latin typeface="+mn-lt"/>
              <a:cs typeface="Calibri" panose="020F0502020204030204" pitchFamily="34" charset="0"/>
            </a:endParaRPr>
          </a:p>
        </p:txBody>
      </p:sp>
      <p:sp>
        <p:nvSpPr>
          <p:cNvPr id="19" name="Google Shape;53;p5">
            <a:hlinkClick r:id="rId3"/>
            <a:extLst>
              <a:ext uri="{FF2B5EF4-FFF2-40B4-BE49-F238E27FC236}">
                <a16:creationId xmlns:a16="http://schemas.microsoft.com/office/drawing/2014/main" id="{1F27D7C2-988F-BC46-ADC8-285328F23957}"/>
              </a:ext>
            </a:extLst>
          </p:cNvPr>
          <p:cNvSpPr/>
          <p:nvPr userDrawn="1"/>
        </p:nvSpPr>
        <p:spPr>
          <a:xfrm>
            <a:off x="5374254" y="5231696"/>
            <a:ext cx="324000" cy="324000"/>
          </a:xfrm>
          <a:prstGeom prst="ellipse">
            <a:avLst/>
          </a:prstGeom>
          <a:solidFill>
            <a:schemeClr val="tx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tx1"/>
              </a:solidFill>
              <a:latin typeface="Calibri"/>
              <a:ea typeface="Calibri"/>
              <a:cs typeface="Calibri"/>
              <a:sym typeface="Calibri"/>
            </a:endParaRPr>
          </a:p>
        </p:txBody>
      </p:sp>
      <p:sp>
        <p:nvSpPr>
          <p:cNvPr id="20" name="Google Shape;54;p5">
            <a:hlinkClick r:id="rId3"/>
            <a:extLst>
              <a:ext uri="{FF2B5EF4-FFF2-40B4-BE49-F238E27FC236}">
                <a16:creationId xmlns:a16="http://schemas.microsoft.com/office/drawing/2014/main" id="{4485DF96-6428-004D-AC40-796B9F7E648D}"/>
              </a:ext>
            </a:extLst>
          </p:cNvPr>
          <p:cNvSpPr/>
          <p:nvPr userDrawn="1"/>
        </p:nvSpPr>
        <p:spPr>
          <a:xfrm>
            <a:off x="5451639" y="5309091"/>
            <a:ext cx="168021" cy="168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spcBef>
                <a:spcPts val="0"/>
              </a:spcBef>
              <a:spcAft>
                <a:spcPts val="0"/>
              </a:spcAft>
              <a:buNone/>
            </a:pPr>
            <a:endParaRPr sz="1867">
              <a:solidFill>
                <a:schemeClr val="tx1"/>
              </a:solidFill>
              <a:latin typeface="Calibri"/>
              <a:ea typeface="Calibri"/>
              <a:cs typeface="Calibri"/>
              <a:sym typeface="Calibri"/>
            </a:endParaRPr>
          </a:p>
        </p:txBody>
      </p:sp>
      <p:sp>
        <p:nvSpPr>
          <p:cNvPr id="21" name="Google Shape;55;p5">
            <a:hlinkClick r:id="rId4"/>
            <a:extLst>
              <a:ext uri="{FF2B5EF4-FFF2-40B4-BE49-F238E27FC236}">
                <a16:creationId xmlns:a16="http://schemas.microsoft.com/office/drawing/2014/main" id="{C955F806-AA2F-114E-BF9F-3AE32506ACAA}"/>
              </a:ext>
            </a:extLst>
          </p:cNvPr>
          <p:cNvSpPr/>
          <p:nvPr userDrawn="1"/>
        </p:nvSpPr>
        <p:spPr>
          <a:xfrm>
            <a:off x="4951161" y="5231696"/>
            <a:ext cx="324000" cy="324000"/>
          </a:xfrm>
          <a:prstGeom prst="ellipse">
            <a:avLst/>
          </a:prstGeom>
          <a:solidFill>
            <a:schemeClr val="tx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tx1"/>
              </a:solidFill>
              <a:latin typeface="Calibri"/>
              <a:ea typeface="Calibri"/>
              <a:cs typeface="Calibri"/>
              <a:sym typeface="Calibri"/>
            </a:endParaRPr>
          </a:p>
        </p:txBody>
      </p:sp>
      <p:sp>
        <p:nvSpPr>
          <p:cNvPr id="22" name="Google Shape;56;p5">
            <a:hlinkClick r:id="rId4"/>
            <a:extLst>
              <a:ext uri="{FF2B5EF4-FFF2-40B4-BE49-F238E27FC236}">
                <a16:creationId xmlns:a16="http://schemas.microsoft.com/office/drawing/2014/main" id="{26A579CC-923D-BA49-836F-C900E8DC3163}"/>
              </a:ext>
            </a:extLst>
          </p:cNvPr>
          <p:cNvSpPr/>
          <p:nvPr userDrawn="1"/>
        </p:nvSpPr>
        <p:spPr>
          <a:xfrm>
            <a:off x="5030465" y="5311002"/>
            <a:ext cx="158900" cy="158900"/>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spcBef>
                <a:spcPts val="0"/>
              </a:spcBef>
              <a:spcAft>
                <a:spcPts val="0"/>
              </a:spcAft>
              <a:buNone/>
            </a:pPr>
            <a:endParaRPr sz="1867">
              <a:solidFill>
                <a:schemeClr val="tx1"/>
              </a:solidFill>
              <a:latin typeface="Calibri"/>
              <a:ea typeface="Calibri"/>
              <a:cs typeface="Calibri"/>
              <a:sym typeface="Calibri"/>
            </a:endParaRPr>
          </a:p>
        </p:txBody>
      </p:sp>
      <p:sp>
        <p:nvSpPr>
          <p:cNvPr id="23" name="Google Shape;57;p5">
            <a:hlinkClick r:id="rId5"/>
            <a:extLst>
              <a:ext uri="{FF2B5EF4-FFF2-40B4-BE49-F238E27FC236}">
                <a16:creationId xmlns:a16="http://schemas.microsoft.com/office/drawing/2014/main" id="{75F6ECB5-2AFE-4447-86B1-C11E27C70176}"/>
              </a:ext>
            </a:extLst>
          </p:cNvPr>
          <p:cNvSpPr/>
          <p:nvPr userDrawn="1"/>
        </p:nvSpPr>
        <p:spPr>
          <a:xfrm>
            <a:off x="4528066" y="5231696"/>
            <a:ext cx="324000" cy="324000"/>
          </a:xfrm>
          <a:prstGeom prst="ellipse">
            <a:avLst/>
          </a:prstGeom>
          <a:solidFill>
            <a:schemeClr val="tx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tx1"/>
              </a:solidFill>
              <a:latin typeface="Calibri"/>
              <a:ea typeface="Calibri"/>
              <a:cs typeface="Calibri"/>
              <a:sym typeface="Calibri"/>
            </a:endParaRPr>
          </a:p>
        </p:txBody>
      </p:sp>
      <p:sp>
        <p:nvSpPr>
          <p:cNvPr id="24" name="Google Shape;58;p5">
            <a:hlinkClick r:id="rId5"/>
            <a:extLst>
              <a:ext uri="{FF2B5EF4-FFF2-40B4-BE49-F238E27FC236}">
                <a16:creationId xmlns:a16="http://schemas.microsoft.com/office/drawing/2014/main" id="{42520DFF-F955-5640-9A92-F2312C568248}"/>
              </a:ext>
            </a:extLst>
          </p:cNvPr>
          <p:cNvSpPr/>
          <p:nvPr userDrawn="1"/>
        </p:nvSpPr>
        <p:spPr>
          <a:xfrm>
            <a:off x="4642383" y="5292297"/>
            <a:ext cx="94340" cy="200620"/>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spcBef>
                <a:spcPts val="0"/>
              </a:spcBef>
              <a:spcAft>
                <a:spcPts val="0"/>
              </a:spcAft>
              <a:buNone/>
            </a:pPr>
            <a:endParaRPr sz="1867">
              <a:solidFill>
                <a:schemeClr val="tx1"/>
              </a:solidFill>
              <a:latin typeface="Calibri"/>
              <a:ea typeface="Calibri"/>
              <a:cs typeface="Calibri"/>
              <a:sym typeface="Calibri"/>
            </a:endParaRPr>
          </a:p>
        </p:txBody>
      </p:sp>
      <p:sp>
        <p:nvSpPr>
          <p:cNvPr id="25" name="Text Placeholder 4">
            <a:extLst>
              <a:ext uri="{FF2B5EF4-FFF2-40B4-BE49-F238E27FC236}">
                <a16:creationId xmlns:a16="http://schemas.microsoft.com/office/drawing/2014/main" id="{A626FD99-5719-204C-B75A-058206F2B393}"/>
              </a:ext>
            </a:extLst>
          </p:cNvPr>
          <p:cNvSpPr>
            <a:spLocks noGrp="1"/>
          </p:cNvSpPr>
          <p:nvPr>
            <p:ph type="body" sz="quarter" idx="169"/>
          </p:nvPr>
        </p:nvSpPr>
        <p:spPr>
          <a:xfrm>
            <a:off x="4528066" y="1422400"/>
            <a:ext cx="6197600" cy="14828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6400"/>
              <a:buFont typeface="Poppins"/>
              <a:buNone/>
              <a:tabLst/>
              <a:defRPr lang="en-US" sz="8500" b="0" i="0" u="none" strike="noStrike" cap="none" dirty="0">
                <a:solidFill>
                  <a:schemeClr val="tx1"/>
                </a:solidFill>
                <a:latin typeface="Poppins"/>
                <a:ea typeface="Poppins"/>
                <a:cs typeface="Poppins"/>
                <a:sym typeface="Poppins"/>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a:t>
            </a:r>
            <a:endParaRPr lang="en-US" dirty="0"/>
          </a:p>
        </p:txBody>
      </p:sp>
      <p:sp>
        <p:nvSpPr>
          <p:cNvPr id="26" name="Text Placeholder 4">
            <a:extLst>
              <a:ext uri="{FF2B5EF4-FFF2-40B4-BE49-F238E27FC236}">
                <a16:creationId xmlns:a16="http://schemas.microsoft.com/office/drawing/2014/main" id="{A681DAEF-4D26-8C43-8DA5-2FDB15DF829D}"/>
              </a:ext>
            </a:extLst>
          </p:cNvPr>
          <p:cNvSpPr>
            <a:spLocks noGrp="1"/>
          </p:cNvSpPr>
          <p:nvPr>
            <p:ph type="body" sz="quarter" idx="170"/>
          </p:nvPr>
        </p:nvSpPr>
        <p:spPr>
          <a:xfrm>
            <a:off x="4528066" y="2834567"/>
            <a:ext cx="6197600" cy="308000"/>
          </a:xfrm>
          <a:prstGeom prst="rect">
            <a:avLst/>
          </a:prstGeom>
        </p:spPr>
        <p:txBody>
          <a:bodyPr lIns="0" tIns="0" rIns="0" bIns="0">
            <a:noAutofit/>
          </a:bodyPr>
          <a:lstStyle>
            <a:lvl1pPr marL="0" marR="0" indent="0" algn="l" rtl="0">
              <a:lnSpc>
                <a:spcPct val="100000"/>
              </a:lnSpc>
              <a:spcBef>
                <a:spcPts val="0"/>
              </a:spcBef>
              <a:spcAft>
                <a:spcPts val="0"/>
              </a:spcAft>
              <a:buClr>
                <a:schemeClr val="accent1"/>
              </a:buClr>
              <a:buSzPts val="1400"/>
              <a:buFont typeface="Poppins Medium"/>
              <a:buNone/>
              <a:tabLst/>
              <a:defRPr lang="en-US" sz="1800" b="0" i="0" u="none" strike="noStrike" cap="none" dirty="0">
                <a:solidFill>
                  <a:schemeClr val="accent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7" name="Text Placeholder 4">
            <a:extLst>
              <a:ext uri="{FF2B5EF4-FFF2-40B4-BE49-F238E27FC236}">
                <a16:creationId xmlns:a16="http://schemas.microsoft.com/office/drawing/2014/main" id="{43EDDF4F-5266-E347-9ED0-FC4BA905BB48}"/>
              </a:ext>
            </a:extLst>
          </p:cNvPr>
          <p:cNvSpPr>
            <a:spLocks noGrp="1"/>
          </p:cNvSpPr>
          <p:nvPr>
            <p:ph type="body" sz="quarter" idx="173"/>
          </p:nvPr>
        </p:nvSpPr>
        <p:spPr>
          <a:xfrm>
            <a:off x="4528066" y="3269999"/>
            <a:ext cx="6197600" cy="2536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200"/>
              <a:buFont typeface="Arial"/>
              <a:buNone/>
              <a:tabLst/>
              <a:defRPr lang="en-US" sz="1600" b="1"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8" name="Text Placeholder 4">
            <a:extLst>
              <a:ext uri="{FF2B5EF4-FFF2-40B4-BE49-F238E27FC236}">
                <a16:creationId xmlns:a16="http://schemas.microsoft.com/office/drawing/2014/main" id="{1E35A8B5-5C75-7A4B-8E09-9E7B1C6DA584}"/>
              </a:ext>
            </a:extLst>
          </p:cNvPr>
          <p:cNvSpPr>
            <a:spLocks noGrp="1"/>
          </p:cNvSpPr>
          <p:nvPr>
            <p:ph type="body" sz="quarter" idx="174"/>
          </p:nvPr>
        </p:nvSpPr>
        <p:spPr>
          <a:xfrm>
            <a:off x="4528066" y="3562132"/>
            <a:ext cx="6197600" cy="205184"/>
          </a:xfrm>
          <a:prstGeom prst="rect">
            <a:avLst/>
          </a:prstGeom>
        </p:spPr>
        <p:txBody>
          <a:bodyPr lIns="0" tIns="0" rIns="0" bIns="0">
            <a:noAutofit/>
          </a:bodyPr>
          <a:lstStyle>
            <a:lvl1pPr marL="0" marR="0" indent="0" algn="l" rtl="0">
              <a:lnSpc>
                <a:spcPct val="100000"/>
              </a:lnSpc>
              <a:spcBef>
                <a:spcPts val="0"/>
              </a:spcBef>
              <a:spcAft>
                <a:spcPts val="0"/>
              </a:spcAft>
              <a:buClr>
                <a:schemeClr val="lt1"/>
              </a:buClr>
              <a:buSzPts val="1000"/>
              <a:buFont typeface="Arial"/>
              <a:buNone/>
              <a:tabLst/>
              <a:defRPr lang="en-US" sz="14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pic>
        <p:nvPicPr>
          <p:cNvPr id="3" name="Picture 2">
            <a:extLst>
              <a:ext uri="{FF2B5EF4-FFF2-40B4-BE49-F238E27FC236}">
                <a16:creationId xmlns:a16="http://schemas.microsoft.com/office/drawing/2014/main" id="{532C11C2-CBFE-34CF-9C9F-3AE283E7B284}"/>
              </a:ext>
            </a:extLst>
          </p:cNvPr>
          <p:cNvPicPr>
            <a:picLocks noChangeAspect="1"/>
          </p:cNvPicPr>
          <p:nvPr userDrawn="1"/>
        </p:nvPicPr>
        <p:blipFill>
          <a:blip r:embed="rId6"/>
          <a:stretch>
            <a:fillRect/>
          </a:stretch>
        </p:blipFill>
        <p:spPr>
          <a:xfrm>
            <a:off x="10288450" y="553203"/>
            <a:ext cx="1296527" cy="536908"/>
          </a:xfrm>
          <a:prstGeom prst="rect">
            <a:avLst/>
          </a:prstGeom>
        </p:spPr>
      </p:pic>
    </p:spTree>
    <p:extLst>
      <p:ext uri="{BB962C8B-B14F-4D97-AF65-F5344CB8AC3E}">
        <p14:creationId xmlns:p14="http://schemas.microsoft.com/office/powerpoint/2010/main" val="4150733098"/>
      </p:ext>
    </p:extLst>
  </p:cSld>
  <p:clrMapOvr>
    <a:masterClrMapping/>
  </p:clrMapOvr>
  <p:extLst>
    <p:ext uri="{DCECCB84-F9BA-43D5-87BE-67443E8EF086}">
      <p15:sldGuideLst xmlns:p15="http://schemas.microsoft.com/office/powerpoint/2012/main">
        <p15:guide id="1" pos="325">
          <p15:clr>
            <a:srgbClr val="FBAE40"/>
          </p15:clr>
        </p15:guide>
        <p15:guide id="2" orient="horz" pos="686">
          <p15:clr>
            <a:srgbClr val="FBAE40"/>
          </p15:clr>
        </p15:guide>
        <p15:guide id="3" pos="7355">
          <p15:clr>
            <a:srgbClr val="FBAE40"/>
          </p15:clr>
        </p15:guide>
        <p15:guide id="4" orient="horz" pos="36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Column (Vertical Style)">
    <p:spTree>
      <p:nvGrpSpPr>
        <p:cNvPr id="1" name=""/>
        <p:cNvGrpSpPr/>
        <p:nvPr/>
      </p:nvGrpSpPr>
      <p:grpSpPr>
        <a:xfrm>
          <a:off x="0" y="0"/>
          <a:ext cx="0" cy="0"/>
          <a:chOff x="0" y="0"/>
          <a:chExt cx="0" cy="0"/>
        </a:xfrm>
      </p:grpSpPr>
      <p:sp>
        <p:nvSpPr>
          <p:cNvPr id="2" name="Google Shape;630;p23">
            <a:extLst>
              <a:ext uri="{FF2B5EF4-FFF2-40B4-BE49-F238E27FC236}">
                <a16:creationId xmlns:a16="http://schemas.microsoft.com/office/drawing/2014/main" id="{0C0589EB-968E-7143-8E8C-2D2BF80DCB83}"/>
              </a:ext>
            </a:extLst>
          </p:cNvPr>
          <p:cNvSpPr/>
          <p:nvPr userDrawn="1"/>
        </p:nvSpPr>
        <p:spPr>
          <a:xfrm>
            <a:off x="1" y="0"/>
            <a:ext cx="3024400" cy="6858000"/>
          </a:xfrm>
          <a:prstGeom prst="rect">
            <a:avLst/>
          </a:prstGeom>
          <a:solidFill>
            <a:schemeClr val="bg2">
              <a:alpha val="50000"/>
            </a:schemeClr>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alibri" panose="020F0502020204030204" pitchFamily="34" charset="0"/>
              <a:cs typeface="Calibri" panose="020F0502020204030204" pitchFamily="34" charset="0"/>
            </a:endParaRPr>
          </a:p>
        </p:txBody>
      </p:sp>
      <p:sp>
        <p:nvSpPr>
          <p:cNvPr id="13" name="Text Placeholder 4">
            <a:extLst>
              <a:ext uri="{FF2B5EF4-FFF2-40B4-BE49-F238E27FC236}">
                <a16:creationId xmlns:a16="http://schemas.microsoft.com/office/drawing/2014/main" id="{533C03D9-1F3F-184E-92AF-9C7119EF0644}"/>
              </a:ext>
            </a:extLst>
          </p:cNvPr>
          <p:cNvSpPr>
            <a:spLocks noGrp="1"/>
          </p:cNvSpPr>
          <p:nvPr>
            <p:ph type="body" sz="quarter" idx="199"/>
          </p:nvPr>
        </p:nvSpPr>
        <p:spPr>
          <a:xfrm>
            <a:off x="527052" y="496800"/>
            <a:ext cx="2212085"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14" name="Google Shape;723;p27">
            <a:extLst>
              <a:ext uri="{FF2B5EF4-FFF2-40B4-BE49-F238E27FC236}">
                <a16:creationId xmlns:a16="http://schemas.microsoft.com/office/drawing/2014/main" id="{22D8DAFE-4D6F-3070-DB8A-F3515EB4DE80}"/>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5" name="Group 14">
            <a:extLst>
              <a:ext uri="{FF2B5EF4-FFF2-40B4-BE49-F238E27FC236}">
                <a16:creationId xmlns:a16="http://schemas.microsoft.com/office/drawing/2014/main" id="{31457FC5-DE5B-5098-7209-ABDE0414A1BC}"/>
              </a:ext>
            </a:extLst>
          </p:cNvPr>
          <p:cNvGrpSpPr/>
          <p:nvPr userDrawn="1"/>
        </p:nvGrpSpPr>
        <p:grpSpPr>
          <a:xfrm>
            <a:off x="1" y="6814800"/>
            <a:ext cx="12179567" cy="43200"/>
            <a:chOff x="0" y="5111100"/>
            <a:chExt cx="9134675" cy="32400"/>
          </a:xfrm>
          <a:solidFill>
            <a:schemeClr val="accent1"/>
          </a:solidFill>
        </p:grpSpPr>
        <p:sp>
          <p:nvSpPr>
            <p:cNvPr id="16" name="Google Shape;455;p14">
              <a:extLst>
                <a:ext uri="{FF2B5EF4-FFF2-40B4-BE49-F238E27FC236}">
                  <a16:creationId xmlns:a16="http://schemas.microsoft.com/office/drawing/2014/main" id="{C460826E-06AA-1905-DB13-9BCCD0E01979}"/>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 name="Google Shape;456;p14">
              <a:extLst>
                <a:ext uri="{FF2B5EF4-FFF2-40B4-BE49-F238E27FC236}">
                  <a16:creationId xmlns:a16="http://schemas.microsoft.com/office/drawing/2014/main" id="{0A1EF51F-EDA7-6763-DC44-4CEBC1C3274C}"/>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 name="Google Shape;457;p14">
              <a:extLst>
                <a:ext uri="{FF2B5EF4-FFF2-40B4-BE49-F238E27FC236}">
                  <a16:creationId xmlns:a16="http://schemas.microsoft.com/office/drawing/2014/main" id="{FC2A3AA1-C36B-8C57-1B0E-92996543673E}"/>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458;p14">
              <a:extLst>
                <a:ext uri="{FF2B5EF4-FFF2-40B4-BE49-F238E27FC236}">
                  <a16:creationId xmlns:a16="http://schemas.microsoft.com/office/drawing/2014/main" id="{F6B1F80F-1664-F276-E232-C03E012B6844}"/>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459;p14">
              <a:extLst>
                <a:ext uri="{FF2B5EF4-FFF2-40B4-BE49-F238E27FC236}">
                  <a16:creationId xmlns:a16="http://schemas.microsoft.com/office/drawing/2014/main" id="{9CDFB463-C363-C447-A9A6-A34C9BBE2B7F}"/>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457;p14">
              <a:extLst>
                <a:ext uri="{FF2B5EF4-FFF2-40B4-BE49-F238E27FC236}">
                  <a16:creationId xmlns:a16="http://schemas.microsoft.com/office/drawing/2014/main" id="{AAD789FB-A00D-0A25-1593-311878C55144}"/>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22" name="Google Shape;104;p10">
            <a:extLst>
              <a:ext uri="{FF2B5EF4-FFF2-40B4-BE49-F238E27FC236}">
                <a16:creationId xmlns:a16="http://schemas.microsoft.com/office/drawing/2014/main" id="{2C27D381-2551-3869-A20C-75747F7E3382}"/>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23" name="Google Shape;105;p10">
            <a:extLst>
              <a:ext uri="{FF2B5EF4-FFF2-40B4-BE49-F238E27FC236}">
                <a16:creationId xmlns:a16="http://schemas.microsoft.com/office/drawing/2014/main" id="{14F7D681-B540-2204-E7FE-76269B28D47C}"/>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1925583"/>
      </p:ext>
    </p:extLst>
  </p:cSld>
  <p:clrMapOvr>
    <a:masterClrMapping/>
  </p:clrMapOvr>
  <p:extLst>
    <p:ext uri="{DCECCB84-F9BA-43D5-87BE-67443E8EF086}">
      <p15:sldGuideLst xmlns:p15="http://schemas.microsoft.com/office/powerpoint/2012/main">
        <p15:guide id="1" orient="horz" pos="346">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One Column">
    <p:spTree>
      <p:nvGrpSpPr>
        <p:cNvPr id="1" name=""/>
        <p:cNvGrpSpPr/>
        <p:nvPr/>
      </p:nvGrpSpPr>
      <p:grpSpPr>
        <a:xfrm>
          <a:off x="0" y="0"/>
          <a:ext cx="0" cy="0"/>
          <a:chOff x="0" y="0"/>
          <a:chExt cx="0" cy="0"/>
        </a:xfrm>
      </p:grpSpPr>
      <p:sp>
        <p:nvSpPr>
          <p:cNvPr id="3" name="Google Shape;465;p15">
            <a:extLst>
              <a:ext uri="{FF2B5EF4-FFF2-40B4-BE49-F238E27FC236}">
                <a16:creationId xmlns:a16="http://schemas.microsoft.com/office/drawing/2014/main" id="{87FAFFBD-8F20-7042-B193-A065DEBEC951}"/>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4" name="Google Shape;466;p15">
            <a:extLst>
              <a:ext uri="{FF2B5EF4-FFF2-40B4-BE49-F238E27FC236}">
                <a16:creationId xmlns:a16="http://schemas.microsoft.com/office/drawing/2014/main" id="{AC59B896-CEC4-6D4F-9A59-82BFEFAC1AE7}"/>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2" name="Text Placeholder 4">
            <a:extLst>
              <a:ext uri="{FF2B5EF4-FFF2-40B4-BE49-F238E27FC236}">
                <a16:creationId xmlns:a16="http://schemas.microsoft.com/office/drawing/2014/main" id="{9CAF3CB6-DB91-F649-9CEC-2B73FD6CD603}"/>
              </a:ext>
            </a:extLst>
          </p:cNvPr>
          <p:cNvSpPr>
            <a:spLocks noGrp="1"/>
          </p:cNvSpPr>
          <p:nvPr>
            <p:ph type="body" sz="quarter" idx="170"/>
          </p:nvPr>
        </p:nvSpPr>
        <p:spPr>
          <a:xfrm>
            <a:off x="527051" y="1346200"/>
            <a:ext cx="11137900" cy="48516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Google Shape;723;p27">
            <a:extLst>
              <a:ext uri="{FF2B5EF4-FFF2-40B4-BE49-F238E27FC236}">
                <a16:creationId xmlns:a16="http://schemas.microsoft.com/office/drawing/2014/main" id="{2C173872-91CA-D56C-0E17-B0BE78B66A20}"/>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6" name="Group 15">
            <a:extLst>
              <a:ext uri="{FF2B5EF4-FFF2-40B4-BE49-F238E27FC236}">
                <a16:creationId xmlns:a16="http://schemas.microsoft.com/office/drawing/2014/main" id="{5E6138F4-18A8-3F4D-85CD-AB4786E3BECE}"/>
              </a:ext>
            </a:extLst>
          </p:cNvPr>
          <p:cNvGrpSpPr/>
          <p:nvPr userDrawn="1"/>
        </p:nvGrpSpPr>
        <p:grpSpPr>
          <a:xfrm>
            <a:off x="1" y="6814800"/>
            <a:ext cx="12179567" cy="43200"/>
            <a:chOff x="0" y="5111100"/>
            <a:chExt cx="9134675" cy="32400"/>
          </a:xfrm>
          <a:solidFill>
            <a:schemeClr val="accent1"/>
          </a:solidFill>
        </p:grpSpPr>
        <p:sp>
          <p:nvSpPr>
            <p:cNvPr id="17" name="Google Shape;455;p14">
              <a:extLst>
                <a:ext uri="{FF2B5EF4-FFF2-40B4-BE49-F238E27FC236}">
                  <a16:creationId xmlns:a16="http://schemas.microsoft.com/office/drawing/2014/main" id="{E9CC4FDD-CF5A-A976-A2A2-4ECCA6EB6D02}"/>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 name="Google Shape;456;p14">
              <a:extLst>
                <a:ext uri="{FF2B5EF4-FFF2-40B4-BE49-F238E27FC236}">
                  <a16:creationId xmlns:a16="http://schemas.microsoft.com/office/drawing/2014/main" id="{D54A256A-8714-3A46-3F18-B9BD71FD394A}"/>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457;p14">
              <a:extLst>
                <a:ext uri="{FF2B5EF4-FFF2-40B4-BE49-F238E27FC236}">
                  <a16:creationId xmlns:a16="http://schemas.microsoft.com/office/drawing/2014/main" id="{8E50C108-E4CF-ED97-8696-3B184853C581}"/>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458;p14">
              <a:extLst>
                <a:ext uri="{FF2B5EF4-FFF2-40B4-BE49-F238E27FC236}">
                  <a16:creationId xmlns:a16="http://schemas.microsoft.com/office/drawing/2014/main" id="{AA837B2C-726E-5F8D-654A-D9ED5C5DA0D6}"/>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459;p14">
              <a:extLst>
                <a:ext uri="{FF2B5EF4-FFF2-40B4-BE49-F238E27FC236}">
                  <a16:creationId xmlns:a16="http://schemas.microsoft.com/office/drawing/2014/main" id="{01C8AE9E-FFFE-BC32-0296-4CE80E37AB17}"/>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457;p14">
              <a:extLst>
                <a:ext uri="{FF2B5EF4-FFF2-40B4-BE49-F238E27FC236}">
                  <a16:creationId xmlns:a16="http://schemas.microsoft.com/office/drawing/2014/main" id="{AAEB0962-9D8E-7D43-57E3-C8875AC5AD12}"/>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23" name="Text Placeholder 4">
            <a:extLst>
              <a:ext uri="{FF2B5EF4-FFF2-40B4-BE49-F238E27FC236}">
                <a16:creationId xmlns:a16="http://schemas.microsoft.com/office/drawing/2014/main" id="{688C7925-CC4A-5FEB-7587-77FD06F92206}"/>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92189162"/>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One Column with Headings">
    <p:spTree>
      <p:nvGrpSpPr>
        <p:cNvPr id="1" name=""/>
        <p:cNvGrpSpPr/>
        <p:nvPr/>
      </p:nvGrpSpPr>
      <p:grpSpPr>
        <a:xfrm>
          <a:off x="0" y="0"/>
          <a:ext cx="0" cy="0"/>
          <a:chOff x="0" y="0"/>
          <a:chExt cx="0" cy="0"/>
        </a:xfrm>
      </p:grpSpPr>
      <p:sp>
        <p:nvSpPr>
          <p:cNvPr id="3" name="Google Shape;477;p16">
            <a:extLst>
              <a:ext uri="{FF2B5EF4-FFF2-40B4-BE49-F238E27FC236}">
                <a16:creationId xmlns:a16="http://schemas.microsoft.com/office/drawing/2014/main" id="{543EC527-3525-5C4F-B384-5A8F316E78B1}"/>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4" name="Google Shape;478;p16">
            <a:extLst>
              <a:ext uri="{FF2B5EF4-FFF2-40B4-BE49-F238E27FC236}">
                <a16:creationId xmlns:a16="http://schemas.microsoft.com/office/drawing/2014/main" id="{248C521B-50E7-5E4F-B734-FCBDEEEFBA83}"/>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2" name="Text Placeholder 4">
            <a:extLst>
              <a:ext uri="{FF2B5EF4-FFF2-40B4-BE49-F238E27FC236}">
                <a16:creationId xmlns:a16="http://schemas.microsoft.com/office/drawing/2014/main" id="{BF53B499-E7D2-1A4B-B4DA-1692661659C6}"/>
              </a:ext>
            </a:extLst>
          </p:cNvPr>
          <p:cNvSpPr>
            <a:spLocks noGrp="1"/>
          </p:cNvSpPr>
          <p:nvPr>
            <p:ph type="body" sz="quarter" idx="169"/>
          </p:nvPr>
        </p:nvSpPr>
        <p:spPr>
          <a:xfrm>
            <a:off x="527051" y="1300533"/>
            <a:ext cx="11137900" cy="347200"/>
          </a:xfrm>
          <a:prstGeom prst="rect">
            <a:avLst/>
          </a:prstGeom>
        </p:spPr>
        <p:txBody>
          <a:bodyPr lIns="0" tIns="0" rIns="0" bIns="0">
            <a:noAutofit/>
          </a:bodyPr>
          <a:lstStyle>
            <a:lvl1pPr marL="0" marR="0" indent="0" algn="l" rtl="0">
              <a:lnSpc>
                <a:spcPct val="100000"/>
              </a:lnSpc>
              <a:spcBef>
                <a:spcPts val="0"/>
              </a:spcBef>
              <a:spcAft>
                <a:spcPts val="0"/>
              </a:spcAft>
              <a:buClr>
                <a:schemeClr val="accent1"/>
              </a:buClr>
              <a:buSzPts val="12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57305A87-AC04-7A4F-B6BB-916D480F690F}"/>
              </a:ext>
            </a:extLst>
          </p:cNvPr>
          <p:cNvSpPr>
            <a:spLocks noGrp="1"/>
          </p:cNvSpPr>
          <p:nvPr>
            <p:ph type="body" sz="quarter" idx="170"/>
          </p:nvPr>
        </p:nvSpPr>
        <p:spPr>
          <a:xfrm>
            <a:off x="527051" y="1879400"/>
            <a:ext cx="11137900" cy="43184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6" name="Google Shape;723;p27">
            <a:extLst>
              <a:ext uri="{FF2B5EF4-FFF2-40B4-BE49-F238E27FC236}">
                <a16:creationId xmlns:a16="http://schemas.microsoft.com/office/drawing/2014/main" id="{6FB8A42F-9566-0FD9-3009-2E3420C612C6}"/>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7" name="Group 16">
            <a:extLst>
              <a:ext uri="{FF2B5EF4-FFF2-40B4-BE49-F238E27FC236}">
                <a16:creationId xmlns:a16="http://schemas.microsoft.com/office/drawing/2014/main" id="{39FBA876-B9D6-E671-3636-623D68BF8B19}"/>
              </a:ext>
            </a:extLst>
          </p:cNvPr>
          <p:cNvGrpSpPr/>
          <p:nvPr userDrawn="1"/>
        </p:nvGrpSpPr>
        <p:grpSpPr>
          <a:xfrm>
            <a:off x="1" y="6814800"/>
            <a:ext cx="12179567" cy="43200"/>
            <a:chOff x="0" y="5111100"/>
            <a:chExt cx="9134675" cy="32400"/>
          </a:xfrm>
          <a:solidFill>
            <a:schemeClr val="accent1"/>
          </a:solidFill>
        </p:grpSpPr>
        <p:sp>
          <p:nvSpPr>
            <p:cNvPr id="18" name="Google Shape;455;p14">
              <a:extLst>
                <a:ext uri="{FF2B5EF4-FFF2-40B4-BE49-F238E27FC236}">
                  <a16:creationId xmlns:a16="http://schemas.microsoft.com/office/drawing/2014/main" id="{95F909FD-97FD-5A02-E20A-74C31C7E0813}"/>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456;p14">
              <a:extLst>
                <a:ext uri="{FF2B5EF4-FFF2-40B4-BE49-F238E27FC236}">
                  <a16:creationId xmlns:a16="http://schemas.microsoft.com/office/drawing/2014/main" id="{D4FC1350-7C06-FBD8-AA3E-613D5F6DF2B6}"/>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457;p14">
              <a:extLst>
                <a:ext uri="{FF2B5EF4-FFF2-40B4-BE49-F238E27FC236}">
                  <a16:creationId xmlns:a16="http://schemas.microsoft.com/office/drawing/2014/main" id="{022C4738-81A3-6BD4-C7F9-C74D6541EC2A}"/>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458;p14">
              <a:extLst>
                <a:ext uri="{FF2B5EF4-FFF2-40B4-BE49-F238E27FC236}">
                  <a16:creationId xmlns:a16="http://schemas.microsoft.com/office/drawing/2014/main" id="{99A8E1A7-0DFF-F5B3-ED01-33B14D51E2BE}"/>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459;p14">
              <a:extLst>
                <a:ext uri="{FF2B5EF4-FFF2-40B4-BE49-F238E27FC236}">
                  <a16:creationId xmlns:a16="http://schemas.microsoft.com/office/drawing/2014/main" id="{E51BA71E-3C56-3CBE-E417-F46D76B483C1}"/>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3" name="Google Shape;457;p14">
              <a:extLst>
                <a:ext uri="{FF2B5EF4-FFF2-40B4-BE49-F238E27FC236}">
                  <a16:creationId xmlns:a16="http://schemas.microsoft.com/office/drawing/2014/main" id="{C358D2BE-BBC8-D53B-E9CF-C0BB9FD7D51B}"/>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24" name="Text Placeholder 4">
            <a:extLst>
              <a:ext uri="{FF2B5EF4-FFF2-40B4-BE49-F238E27FC236}">
                <a16:creationId xmlns:a16="http://schemas.microsoft.com/office/drawing/2014/main" id="{8D0251AC-F693-1BCB-1F9D-208D6FD63179}"/>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889518338"/>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Three Column">
    <p:spTree>
      <p:nvGrpSpPr>
        <p:cNvPr id="1" name=""/>
        <p:cNvGrpSpPr/>
        <p:nvPr/>
      </p:nvGrpSpPr>
      <p:grpSpPr>
        <a:xfrm>
          <a:off x="0" y="0"/>
          <a:ext cx="0" cy="0"/>
          <a:chOff x="0" y="0"/>
          <a:chExt cx="0" cy="0"/>
        </a:xfrm>
      </p:grpSpPr>
      <p:sp>
        <p:nvSpPr>
          <p:cNvPr id="3" name="Google Shape;518;p19">
            <a:extLst>
              <a:ext uri="{FF2B5EF4-FFF2-40B4-BE49-F238E27FC236}">
                <a16:creationId xmlns:a16="http://schemas.microsoft.com/office/drawing/2014/main" id="{725ECC87-A4E1-9E47-9B97-FCDCCC65C10D}"/>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4" name="Google Shape;519;p19">
            <a:extLst>
              <a:ext uri="{FF2B5EF4-FFF2-40B4-BE49-F238E27FC236}">
                <a16:creationId xmlns:a16="http://schemas.microsoft.com/office/drawing/2014/main" id="{83A5BCE6-0817-8D4E-9C9B-5C074896E0D4}"/>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2" name="Text Placeholder 4">
            <a:extLst>
              <a:ext uri="{FF2B5EF4-FFF2-40B4-BE49-F238E27FC236}">
                <a16:creationId xmlns:a16="http://schemas.microsoft.com/office/drawing/2014/main" id="{620F54A8-7506-5D4D-BD0C-1B1F00D8DAE5}"/>
              </a:ext>
            </a:extLst>
          </p:cNvPr>
          <p:cNvSpPr>
            <a:spLocks noGrp="1"/>
          </p:cNvSpPr>
          <p:nvPr>
            <p:ph type="body" sz="quarter" idx="170"/>
          </p:nvPr>
        </p:nvSpPr>
        <p:spPr>
          <a:xfrm>
            <a:off x="527052" y="1346200"/>
            <a:ext cx="3531600" cy="48516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marL="8467"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3" name="Text Placeholder 4">
            <a:extLst>
              <a:ext uri="{FF2B5EF4-FFF2-40B4-BE49-F238E27FC236}">
                <a16:creationId xmlns:a16="http://schemas.microsoft.com/office/drawing/2014/main" id="{80B26514-7EE8-3E4C-91B3-9B31DFE2910C}"/>
              </a:ext>
            </a:extLst>
          </p:cNvPr>
          <p:cNvSpPr>
            <a:spLocks noGrp="1"/>
          </p:cNvSpPr>
          <p:nvPr>
            <p:ph type="body" sz="quarter" idx="171"/>
          </p:nvPr>
        </p:nvSpPr>
        <p:spPr>
          <a:xfrm>
            <a:off x="4330201" y="1346200"/>
            <a:ext cx="3531600" cy="48516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89DD9C65-5972-194F-90B9-8F580237E02E}"/>
              </a:ext>
            </a:extLst>
          </p:cNvPr>
          <p:cNvSpPr>
            <a:spLocks noGrp="1"/>
          </p:cNvSpPr>
          <p:nvPr>
            <p:ph type="body" sz="quarter" idx="172"/>
          </p:nvPr>
        </p:nvSpPr>
        <p:spPr>
          <a:xfrm>
            <a:off x="8133352" y="1346200"/>
            <a:ext cx="3531600" cy="48516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marL="8467" marR="0" lvl="0" indent="0" algn="l" rtl="0">
              <a:lnSpc>
                <a:spcPct val="100000"/>
              </a:lnSpc>
              <a:spcBef>
                <a:spcPts val="0"/>
              </a:spcBef>
              <a:spcAft>
                <a:spcPts val="0"/>
              </a:spcAft>
              <a:buClr>
                <a:schemeClr val="dk1"/>
              </a:buClr>
              <a:buSzPts val="800"/>
              <a:buFont typeface="Arial"/>
              <a:buNone/>
              <a:tabLst/>
            </a:pPr>
            <a:r>
              <a:rPr lang="en-GB" dirty="0"/>
              <a:t>Click to edit</a:t>
            </a:r>
            <a:endParaRPr lang="en-US" dirty="0"/>
          </a:p>
        </p:txBody>
      </p:sp>
      <p:sp>
        <p:nvSpPr>
          <p:cNvPr id="17" name="Google Shape;723;p27">
            <a:extLst>
              <a:ext uri="{FF2B5EF4-FFF2-40B4-BE49-F238E27FC236}">
                <a16:creationId xmlns:a16="http://schemas.microsoft.com/office/drawing/2014/main" id="{88A90DFE-8388-E615-BEEC-AE85FEE97C1D}"/>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8" name="Group 17">
            <a:extLst>
              <a:ext uri="{FF2B5EF4-FFF2-40B4-BE49-F238E27FC236}">
                <a16:creationId xmlns:a16="http://schemas.microsoft.com/office/drawing/2014/main" id="{B7BC6E00-FF90-62CD-F124-4DADAEE89263}"/>
              </a:ext>
            </a:extLst>
          </p:cNvPr>
          <p:cNvGrpSpPr/>
          <p:nvPr userDrawn="1"/>
        </p:nvGrpSpPr>
        <p:grpSpPr>
          <a:xfrm>
            <a:off x="1" y="6814800"/>
            <a:ext cx="12179567" cy="43200"/>
            <a:chOff x="0" y="5111100"/>
            <a:chExt cx="9134675" cy="32400"/>
          </a:xfrm>
          <a:solidFill>
            <a:schemeClr val="accent1"/>
          </a:solidFill>
        </p:grpSpPr>
        <p:sp>
          <p:nvSpPr>
            <p:cNvPr id="19" name="Google Shape;455;p14">
              <a:extLst>
                <a:ext uri="{FF2B5EF4-FFF2-40B4-BE49-F238E27FC236}">
                  <a16:creationId xmlns:a16="http://schemas.microsoft.com/office/drawing/2014/main" id="{9B0FCB20-8F9F-AA1F-EB07-971EE16452A7}"/>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456;p14">
              <a:extLst>
                <a:ext uri="{FF2B5EF4-FFF2-40B4-BE49-F238E27FC236}">
                  <a16:creationId xmlns:a16="http://schemas.microsoft.com/office/drawing/2014/main" id="{95371953-CD1D-E7FB-DCBD-532CB1D2BBC6}"/>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457;p14">
              <a:extLst>
                <a:ext uri="{FF2B5EF4-FFF2-40B4-BE49-F238E27FC236}">
                  <a16:creationId xmlns:a16="http://schemas.microsoft.com/office/drawing/2014/main" id="{0C1FDF50-9A1A-D216-A4EE-35672A91501B}"/>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458;p14">
              <a:extLst>
                <a:ext uri="{FF2B5EF4-FFF2-40B4-BE49-F238E27FC236}">
                  <a16:creationId xmlns:a16="http://schemas.microsoft.com/office/drawing/2014/main" id="{9190893E-E8BD-97CF-3771-F9028A0CFD72}"/>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3" name="Google Shape;459;p14">
              <a:extLst>
                <a:ext uri="{FF2B5EF4-FFF2-40B4-BE49-F238E27FC236}">
                  <a16:creationId xmlns:a16="http://schemas.microsoft.com/office/drawing/2014/main" id="{4B95AB19-0F75-920A-784D-CFF03FEA09CE}"/>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4" name="Google Shape;457;p14">
              <a:extLst>
                <a:ext uri="{FF2B5EF4-FFF2-40B4-BE49-F238E27FC236}">
                  <a16:creationId xmlns:a16="http://schemas.microsoft.com/office/drawing/2014/main" id="{A85C8149-99DF-E360-6171-6DE9AFED5DFB}"/>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25" name="Text Placeholder 4">
            <a:extLst>
              <a:ext uri="{FF2B5EF4-FFF2-40B4-BE49-F238E27FC236}">
                <a16:creationId xmlns:a16="http://schemas.microsoft.com/office/drawing/2014/main" id="{2AF5BA61-19CE-6B85-9262-9282EE81115A}"/>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141442698"/>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Three Column with Headings">
    <p:spTree>
      <p:nvGrpSpPr>
        <p:cNvPr id="1" name=""/>
        <p:cNvGrpSpPr/>
        <p:nvPr/>
      </p:nvGrpSpPr>
      <p:grpSpPr>
        <a:xfrm>
          <a:off x="0" y="0"/>
          <a:ext cx="0" cy="0"/>
          <a:chOff x="0" y="0"/>
          <a:chExt cx="0" cy="0"/>
        </a:xfrm>
      </p:grpSpPr>
      <p:sp>
        <p:nvSpPr>
          <p:cNvPr id="5" name="Google Shape;532;p20">
            <a:extLst>
              <a:ext uri="{FF2B5EF4-FFF2-40B4-BE49-F238E27FC236}">
                <a16:creationId xmlns:a16="http://schemas.microsoft.com/office/drawing/2014/main" id="{06AF1D5A-2B46-BE47-85D9-B4DE7DBA628F}"/>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6" name="Google Shape;533;p20">
            <a:extLst>
              <a:ext uri="{FF2B5EF4-FFF2-40B4-BE49-F238E27FC236}">
                <a16:creationId xmlns:a16="http://schemas.microsoft.com/office/drawing/2014/main" id="{024F739C-5FB2-8B4D-8E07-8E64BC0D401F}"/>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4" name="Text Placeholder 4">
            <a:extLst>
              <a:ext uri="{FF2B5EF4-FFF2-40B4-BE49-F238E27FC236}">
                <a16:creationId xmlns:a16="http://schemas.microsoft.com/office/drawing/2014/main" id="{EF66B42B-DC29-6E49-8E5A-CB1EF0EC3D39}"/>
              </a:ext>
            </a:extLst>
          </p:cNvPr>
          <p:cNvSpPr>
            <a:spLocks noGrp="1"/>
          </p:cNvSpPr>
          <p:nvPr>
            <p:ph type="body" sz="quarter" idx="171"/>
          </p:nvPr>
        </p:nvSpPr>
        <p:spPr>
          <a:xfrm>
            <a:off x="527052" y="1879400"/>
            <a:ext cx="3531600" cy="43184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marL="8467"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5" name="Text Placeholder 4">
            <a:extLst>
              <a:ext uri="{FF2B5EF4-FFF2-40B4-BE49-F238E27FC236}">
                <a16:creationId xmlns:a16="http://schemas.microsoft.com/office/drawing/2014/main" id="{365D782B-8472-3246-9A39-BAB3400971D5}"/>
              </a:ext>
            </a:extLst>
          </p:cNvPr>
          <p:cNvSpPr>
            <a:spLocks noGrp="1"/>
          </p:cNvSpPr>
          <p:nvPr>
            <p:ph type="body" sz="quarter" idx="172"/>
          </p:nvPr>
        </p:nvSpPr>
        <p:spPr>
          <a:xfrm>
            <a:off x="4330201" y="1879400"/>
            <a:ext cx="3531600" cy="43184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6" name="Text Placeholder 4">
            <a:extLst>
              <a:ext uri="{FF2B5EF4-FFF2-40B4-BE49-F238E27FC236}">
                <a16:creationId xmlns:a16="http://schemas.microsoft.com/office/drawing/2014/main" id="{B5D5793D-DB03-8240-9581-D0D150D461EC}"/>
              </a:ext>
            </a:extLst>
          </p:cNvPr>
          <p:cNvSpPr>
            <a:spLocks noGrp="1"/>
          </p:cNvSpPr>
          <p:nvPr>
            <p:ph type="body" sz="quarter" idx="173"/>
          </p:nvPr>
        </p:nvSpPr>
        <p:spPr>
          <a:xfrm>
            <a:off x="8133352" y="1879400"/>
            <a:ext cx="3531600" cy="43184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marL="8467" marR="0" lvl="0" indent="0" algn="l" rtl="0">
              <a:lnSpc>
                <a:spcPct val="100000"/>
              </a:lnSpc>
              <a:spcBef>
                <a:spcPts val="0"/>
              </a:spcBef>
              <a:spcAft>
                <a:spcPts val="0"/>
              </a:spcAft>
              <a:buClr>
                <a:schemeClr val="dk1"/>
              </a:buClr>
              <a:buSzPts val="800"/>
              <a:buFont typeface="Arial"/>
              <a:buNone/>
              <a:tabLst/>
            </a:pPr>
            <a:r>
              <a:rPr lang="en-GB" dirty="0"/>
              <a:t>Click to edit</a:t>
            </a:r>
            <a:endParaRPr lang="en-US" dirty="0"/>
          </a:p>
        </p:txBody>
      </p:sp>
      <p:sp>
        <p:nvSpPr>
          <p:cNvPr id="17" name="Text Placeholder 4">
            <a:extLst>
              <a:ext uri="{FF2B5EF4-FFF2-40B4-BE49-F238E27FC236}">
                <a16:creationId xmlns:a16="http://schemas.microsoft.com/office/drawing/2014/main" id="{D5E82B21-8174-B541-8624-3FC5F3C7EA86}"/>
              </a:ext>
            </a:extLst>
          </p:cNvPr>
          <p:cNvSpPr>
            <a:spLocks noGrp="1"/>
          </p:cNvSpPr>
          <p:nvPr>
            <p:ph type="body" sz="quarter" idx="174"/>
          </p:nvPr>
        </p:nvSpPr>
        <p:spPr>
          <a:xfrm>
            <a:off x="527052" y="1300533"/>
            <a:ext cx="3535600" cy="347200"/>
          </a:xfrm>
          <a:prstGeom prst="rect">
            <a:avLst/>
          </a:prstGeom>
        </p:spPr>
        <p:txBody>
          <a:bodyPr lIns="0" tIns="0" rIns="0" bIns="0">
            <a:noAutofit/>
          </a:bodyPr>
          <a:lstStyle>
            <a:lvl1pPr marL="0" marR="0" indent="0" algn="l" rtl="0">
              <a:lnSpc>
                <a:spcPct val="100000"/>
              </a:lnSpc>
              <a:spcBef>
                <a:spcPts val="0"/>
              </a:spcBef>
              <a:spcAft>
                <a:spcPts val="0"/>
              </a:spcAft>
              <a:buClr>
                <a:schemeClr val="accent1"/>
              </a:buClr>
              <a:buSzPts val="12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8" name="Text Placeholder 4">
            <a:extLst>
              <a:ext uri="{FF2B5EF4-FFF2-40B4-BE49-F238E27FC236}">
                <a16:creationId xmlns:a16="http://schemas.microsoft.com/office/drawing/2014/main" id="{0539A8AD-D114-9C40-BAE5-6E3176B104D1}"/>
              </a:ext>
            </a:extLst>
          </p:cNvPr>
          <p:cNvSpPr>
            <a:spLocks noGrp="1"/>
          </p:cNvSpPr>
          <p:nvPr>
            <p:ph type="body" sz="quarter" idx="175"/>
          </p:nvPr>
        </p:nvSpPr>
        <p:spPr>
          <a:xfrm>
            <a:off x="4328201" y="1300533"/>
            <a:ext cx="3535600" cy="347200"/>
          </a:xfrm>
          <a:prstGeom prst="rect">
            <a:avLst/>
          </a:prstGeom>
        </p:spPr>
        <p:txBody>
          <a:bodyPr lIns="0" tIns="0" rIns="0" bIns="0">
            <a:noAutofit/>
          </a:bodyPr>
          <a:lstStyle>
            <a:lvl1pPr marL="0" marR="0" indent="0" algn="l" rtl="0">
              <a:lnSpc>
                <a:spcPct val="100000"/>
              </a:lnSpc>
              <a:spcBef>
                <a:spcPts val="0"/>
              </a:spcBef>
              <a:spcAft>
                <a:spcPts val="0"/>
              </a:spcAft>
              <a:buClr>
                <a:schemeClr val="accent1"/>
              </a:buClr>
              <a:buSzPts val="12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Text Placeholder 4">
            <a:extLst>
              <a:ext uri="{FF2B5EF4-FFF2-40B4-BE49-F238E27FC236}">
                <a16:creationId xmlns:a16="http://schemas.microsoft.com/office/drawing/2014/main" id="{BD3AAEFF-0467-DB4B-BE6C-00C2BC5384DA}"/>
              </a:ext>
            </a:extLst>
          </p:cNvPr>
          <p:cNvSpPr>
            <a:spLocks noGrp="1"/>
          </p:cNvSpPr>
          <p:nvPr>
            <p:ph type="body" sz="quarter" idx="176"/>
          </p:nvPr>
        </p:nvSpPr>
        <p:spPr>
          <a:xfrm>
            <a:off x="8129352" y="1300533"/>
            <a:ext cx="3535600" cy="347200"/>
          </a:xfrm>
          <a:prstGeom prst="rect">
            <a:avLst/>
          </a:prstGeom>
        </p:spPr>
        <p:txBody>
          <a:bodyPr lIns="0" tIns="0" rIns="0" bIns="0">
            <a:noAutofit/>
          </a:bodyPr>
          <a:lstStyle>
            <a:lvl1pPr marL="0" marR="0" indent="0" algn="l" rtl="0">
              <a:lnSpc>
                <a:spcPct val="100000"/>
              </a:lnSpc>
              <a:spcBef>
                <a:spcPts val="0"/>
              </a:spcBef>
              <a:spcAft>
                <a:spcPts val="0"/>
              </a:spcAft>
              <a:buClr>
                <a:schemeClr val="accent1"/>
              </a:buClr>
              <a:buSzPts val="12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0" name="Google Shape;723;p27">
            <a:extLst>
              <a:ext uri="{FF2B5EF4-FFF2-40B4-BE49-F238E27FC236}">
                <a16:creationId xmlns:a16="http://schemas.microsoft.com/office/drawing/2014/main" id="{9BE8F833-D65C-91C9-5BAC-44DC5F115EDB}"/>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22" name="Group 21">
            <a:extLst>
              <a:ext uri="{FF2B5EF4-FFF2-40B4-BE49-F238E27FC236}">
                <a16:creationId xmlns:a16="http://schemas.microsoft.com/office/drawing/2014/main" id="{7CA2CA96-064F-7E6E-B129-0631ECEAD852}"/>
              </a:ext>
            </a:extLst>
          </p:cNvPr>
          <p:cNvGrpSpPr/>
          <p:nvPr userDrawn="1"/>
        </p:nvGrpSpPr>
        <p:grpSpPr>
          <a:xfrm>
            <a:off x="1" y="6814800"/>
            <a:ext cx="12179567" cy="43200"/>
            <a:chOff x="0" y="5111100"/>
            <a:chExt cx="9134675" cy="32400"/>
          </a:xfrm>
          <a:solidFill>
            <a:schemeClr val="accent1"/>
          </a:solidFill>
        </p:grpSpPr>
        <p:sp>
          <p:nvSpPr>
            <p:cNvPr id="23" name="Google Shape;455;p14">
              <a:extLst>
                <a:ext uri="{FF2B5EF4-FFF2-40B4-BE49-F238E27FC236}">
                  <a16:creationId xmlns:a16="http://schemas.microsoft.com/office/drawing/2014/main" id="{838095D2-56E4-0B1E-343E-8B5363BD34E3}"/>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4" name="Google Shape;456;p14">
              <a:extLst>
                <a:ext uri="{FF2B5EF4-FFF2-40B4-BE49-F238E27FC236}">
                  <a16:creationId xmlns:a16="http://schemas.microsoft.com/office/drawing/2014/main" id="{4E32EF04-44F5-F055-C889-11C5AA9CB21D}"/>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5" name="Google Shape;457;p14">
              <a:extLst>
                <a:ext uri="{FF2B5EF4-FFF2-40B4-BE49-F238E27FC236}">
                  <a16:creationId xmlns:a16="http://schemas.microsoft.com/office/drawing/2014/main" id="{AE67FA3E-67BB-4525-035F-40DFD5E2ECDA}"/>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6" name="Google Shape;458;p14">
              <a:extLst>
                <a:ext uri="{FF2B5EF4-FFF2-40B4-BE49-F238E27FC236}">
                  <a16:creationId xmlns:a16="http://schemas.microsoft.com/office/drawing/2014/main" id="{4CC468E7-D61D-636C-896C-B269504128BA}"/>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7" name="Google Shape;459;p14">
              <a:extLst>
                <a:ext uri="{FF2B5EF4-FFF2-40B4-BE49-F238E27FC236}">
                  <a16:creationId xmlns:a16="http://schemas.microsoft.com/office/drawing/2014/main" id="{28705D1F-CBA9-1007-6AAE-44DC840B8C2D}"/>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8" name="Google Shape;457;p14">
              <a:extLst>
                <a:ext uri="{FF2B5EF4-FFF2-40B4-BE49-F238E27FC236}">
                  <a16:creationId xmlns:a16="http://schemas.microsoft.com/office/drawing/2014/main" id="{2BD3FB00-A636-85F2-28AB-5EF8694E9B74}"/>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21" name="Text Placeholder 4">
            <a:extLst>
              <a:ext uri="{FF2B5EF4-FFF2-40B4-BE49-F238E27FC236}">
                <a16:creationId xmlns:a16="http://schemas.microsoft.com/office/drawing/2014/main" id="{8A4370A3-60BD-837C-E9B1-A10DDB1DB836}"/>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604566645"/>
      </p:ext>
    </p:extLst>
  </p:cSld>
  <p:clrMapOvr>
    <a:masterClrMapping/>
  </p:clrMapOvr>
  <p:extLst>
    <p:ext uri="{DCECCB84-F9BA-43D5-87BE-67443E8EF086}">
      <p15:sldGuideLst xmlns:p15="http://schemas.microsoft.com/office/powerpoint/2012/main">
        <p15:guide id="1" orient="horz" pos="709" userDrawn="1">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grpSp>
        <p:nvGrpSpPr>
          <p:cNvPr id="23" name="Google Shape;65;p6">
            <a:extLst>
              <a:ext uri="{FF2B5EF4-FFF2-40B4-BE49-F238E27FC236}">
                <a16:creationId xmlns:a16="http://schemas.microsoft.com/office/drawing/2014/main" id="{36863E81-54BB-204B-A709-EC6A7226EED0}"/>
              </a:ext>
            </a:extLst>
          </p:cNvPr>
          <p:cNvGrpSpPr/>
          <p:nvPr userDrawn="1"/>
        </p:nvGrpSpPr>
        <p:grpSpPr>
          <a:xfrm>
            <a:off x="4528066" y="4611735"/>
            <a:ext cx="2317600" cy="639163"/>
            <a:chOff x="5219700" y="3382600"/>
            <a:chExt cx="1738200" cy="479372"/>
          </a:xfrm>
        </p:grpSpPr>
        <p:sp>
          <p:nvSpPr>
            <p:cNvPr id="24" name="Google Shape;66;p6">
              <a:hlinkClick r:id="rId2"/>
              <a:extLst>
                <a:ext uri="{FF2B5EF4-FFF2-40B4-BE49-F238E27FC236}">
                  <a16:creationId xmlns:a16="http://schemas.microsoft.com/office/drawing/2014/main" id="{19CF5B22-7A4B-F644-9E83-FA3B87545B70}"/>
                </a:ext>
              </a:extLst>
            </p:cNvPr>
            <p:cNvSpPr/>
            <p:nvPr/>
          </p:nvSpPr>
          <p:spPr>
            <a:xfrm>
              <a:off x="5219700" y="3382600"/>
              <a:ext cx="1738200" cy="124500"/>
            </a:xfrm>
            <a:prstGeom prst="rect">
              <a:avLst/>
            </a:prstGeom>
            <a:noFill/>
            <a:ln>
              <a:noFill/>
            </a:ln>
          </p:spPr>
          <p:txBody>
            <a:bodyPr spcFirstLastPara="1" wrap="square" lIns="0" tIns="0" rIns="0" bIns="0" anchor="b" anchorCtr="0">
              <a:noAutofit/>
            </a:bodyPr>
            <a:lstStyle/>
            <a:p>
              <a:pPr marL="0" marR="0" lvl="0" indent="0" defTabSz="1219201" eaLnBrk="1" fontAlgn="auto" latinLnBrk="0" hangingPunct="1">
                <a:lnSpc>
                  <a:spcPct val="150000"/>
                </a:lnSpc>
                <a:spcBef>
                  <a:spcPts val="0"/>
                </a:spcBef>
                <a:spcAft>
                  <a:spcPts val="0"/>
                </a:spcAft>
                <a:buClr>
                  <a:srgbClr val="5B5B5B"/>
                </a:buClr>
                <a:buSzPts val="1200"/>
                <a:buFont typeface="Trebuchet MS"/>
                <a:buNone/>
                <a:tabLst/>
                <a:defRPr/>
              </a:pPr>
              <a:r>
                <a:rPr kumimoji="0" lang="en" sz="1600" b="1" i="0" u="none" strike="noStrike" kern="0" cap="none" spc="0" normalizeH="0" baseline="0" noProof="0" dirty="0">
                  <a:ln>
                    <a:noFill/>
                  </a:ln>
                  <a:solidFill>
                    <a:schemeClr val="tx2"/>
                  </a:solidFill>
                  <a:effectLst/>
                  <a:uLnTx/>
                  <a:uFillTx/>
                  <a:latin typeface="Calibri" panose="020F0502020204030204"/>
                  <a:ea typeface="Trebuchet MS"/>
                  <a:cs typeface="Calibri" panose="020F0502020204030204" pitchFamily="34" charset="0"/>
                  <a:sym typeface="Trebuchet MS"/>
                </a:rPr>
                <a:t>www.tigeranalytics.com</a:t>
              </a:r>
              <a:endParaRPr kumimoji="0" sz="1467" b="1" i="0" u="none" strike="noStrike" kern="0" cap="none" spc="0" normalizeH="0" baseline="0" noProof="0" dirty="0">
                <a:ln>
                  <a:noFill/>
                </a:ln>
                <a:solidFill>
                  <a:schemeClr val="tx2"/>
                </a:solidFill>
                <a:effectLst/>
                <a:uLnTx/>
                <a:uFillTx/>
                <a:latin typeface="Calibri" panose="020F0502020204030204"/>
                <a:cs typeface="Calibri" panose="020F0502020204030204" pitchFamily="34" charset="0"/>
              </a:endParaRPr>
            </a:p>
          </p:txBody>
        </p:sp>
        <p:sp>
          <p:nvSpPr>
            <p:cNvPr id="25" name="Google Shape;67;p6">
              <a:hlinkClick r:id="rId3"/>
              <a:extLst>
                <a:ext uri="{FF2B5EF4-FFF2-40B4-BE49-F238E27FC236}">
                  <a16:creationId xmlns:a16="http://schemas.microsoft.com/office/drawing/2014/main" id="{86D05882-AE67-354F-A7D5-2FDEA2121559}"/>
                </a:ext>
              </a:extLst>
            </p:cNvPr>
            <p:cNvSpPr/>
            <p:nvPr/>
          </p:nvSpPr>
          <p:spPr>
            <a:xfrm>
              <a:off x="5854340" y="3618972"/>
              <a:ext cx="243000" cy="243000"/>
            </a:xfrm>
            <a:prstGeom prst="ellipse">
              <a:avLst/>
            </a:prstGeom>
            <a:solidFill>
              <a:schemeClr val="tx1"/>
            </a:solid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6" name="Google Shape;68;p6">
              <a:hlinkClick r:id="rId3"/>
              <a:extLst>
                <a:ext uri="{FF2B5EF4-FFF2-40B4-BE49-F238E27FC236}">
                  <a16:creationId xmlns:a16="http://schemas.microsoft.com/office/drawing/2014/main" id="{32A8C1DC-9CF3-D644-8D23-8C0B207F058F}"/>
                </a:ext>
              </a:extLst>
            </p:cNvPr>
            <p:cNvSpPr/>
            <p:nvPr/>
          </p:nvSpPr>
          <p:spPr>
            <a:xfrm>
              <a:off x="5912378" y="36770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defTabSz="1219201"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7" name="Google Shape;69;p6">
              <a:hlinkClick r:id="rId4"/>
              <a:extLst>
                <a:ext uri="{FF2B5EF4-FFF2-40B4-BE49-F238E27FC236}">
                  <a16:creationId xmlns:a16="http://schemas.microsoft.com/office/drawing/2014/main" id="{E13247FE-83F7-9F45-85EA-E2489CBFCF82}"/>
                </a:ext>
              </a:extLst>
            </p:cNvPr>
            <p:cNvSpPr/>
            <p:nvPr/>
          </p:nvSpPr>
          <p:spPr>
            <a:xfrm>
              <a:off x="5537020" y="3618972"/>
              <a:ext cx="243000" cy="243000"/>
            </a:xfrm>
            <a:prstGeom prst="ellipse">
              <a:avLst/>
            </a:prstGeom>
            <a:solidFill>
              <a:schemeClr val="tx1"/>
            </a:solid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8" name="Google Shape;70;p6">
              <a:hlinkClick r:id="rId4"/>
              <a:extLst>
                <a:ext uri="{FF2B5EF4-FFF2-40B4-BE49-F238E27FC236}">
                  <a16:creationId xmlns:a16="http://schemas.microsoft.com/office/drawing/2014/main" id="{1E6AD738-557D-5246-B7B5-4174801A0698}"/>
                </a:ext>
              </a:extLst>
            </p:cNvPr>
            <p:cNvSpPr/>
            <p:nvPr/>
          </p:nvSpPr>
          <p:spPr>
            <a:xfrm>
              <a:off x="5596498" y="36784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defTabSz="1219201"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9" name="Google Shape;71;p6">
              <a:hlinkClick r:id="rId5"/>
              <a:extLst>
                <a:ext uri="{FF2B5EF4-FFF2-40B4-BE49-F238E27FC236}">
                  <a16:creationId xmlns:a16="http://schemas.microsoft.com/office/drawing/2014/main" id="{CBBC89AC-EF90-3D46-938C-080E03BDD40A}"/>
                </a:ext>
              </a:extLst>
            </p:cNvPr>
            <p:cNvSpPr/>
            <p:nvPr/>
          </p:nvSpPr>
          <p:spPr>
            <a:xfrm>
              <a:off x="5219700" y="3618972"/>
              <a:ext cx="243000" cy="243000"/>
            </a:xfrm>
            <a:prstGeom prst="ellipse">
              <a:avLst/>
            </a:prstGeom>
            <a:solidFill>
              <a:schemeClr val="tx1"/>
            </a:solid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30" name="Google Shape;72;p6">
              <a:hlinkClick r:id="rId5"/>
              <a:extLst>
                <a:ext uri="{FF2B5EF4-FFF2-40B4-BE49-F238E27FC236}">
                  <a16:creationId xmlns:a16="http://schemas.microsoft.com/office/drawing/2014/main" id="{0A2E30BE-4F59-0943-83AB-4491E818AEA6}"/>
                </a:ext>
              </a:extLst>
            </p:cNvPr>
            <p:cNvSpPr/>
            <p:nvPr/>
          </p:nvSpPr>
          <p:spPr>
            <a:xfrm>
              <a:off x="5305437" y="36644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defTabSz="1219201"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646464"/>
                </a:solidFill>
                <a:effectLst/>
                <a:uLnTx/>
                <a:uFillTx/>
                <a:latin typeface="Calibri"/>
                <a:ea typeface="Calibri"/>
                <a:cs typeface="Calibri"/>
                <a:sym typeface="Calibri"/>
              </a:endParaRPr>
            </a:p>
          </p:txBody>
        </p:sp>
      </p:grpSp>
      <p:sp>
        <p:nvSpPr>
          <p:cNvPr id="31" name="Google Shape;73;p6">
            <a:extLst>
              <a:ext uri="{FF2B5EF4-FFF2-40B4-BE49-F238E27FC236}">
                <a16:creationId xmlns:a16="http://schemas.microsoft.com/office/drawing/2014/main" id="{73994964-E78E-9640-9CDE-BF608310C4C5}"/>
              </a:ext>
            </a:extLst>
          </p:cNvPr>
          <p:cNvSpPr/>
          <p:nvPr userDrawn="1"/>
        </p:nvSpPr>
        <p:spPr>
          <a:xfrm>
            <a:off x="4528067" y="1949533"/>
            <a:ext cx="6446800" cy="2355600"/>
          </a:xfrm>
          <a:prstGeom prst="rect">
            <a:avLst/>
          </a:prstGeom>
          <a:noFill/>
          <a:ln>
            <a:noFill/>
          </a:ln>
        </p:spPr>
        <p:txBody>
          <a:bodyPr spcFirstLastPara="1" wrap="square" lIns="0" tIns="0" rIns="0" bIns="0" anchor="t" anchorCtr="0">
            <a:noAutofit/>
          </a:bodyPr>
          <a:lstStyle/>
          <a:p>
            <a:pPr>
              <a:lnSpc>
                <a:spcPct val="200000"/>
              </a:lnSpc>
              <a:buClr>
                <a:srgbClr val="5B5B5B"/>
              </a:buClr>
              <a:buSzPts val="1100"/>
              <a:buFont typeface="Trebuchet MS"/>
              <a:buNone/>
            </a:pPr>
            <a:r>
              <a:rPr lang="en" sz="1600" b="1" dirty="0">
                <a:solidFill>
                  <a:schemeClr val="accent1"/>
                </a:solidFill>
                <a:latin typeface="Poppins"/>
                <a:ea typeface="Poppins"/>
                <a:cs typeface="Poppins"/>
                <a:sym typeface="Poppins"/>
              </a:rPr>
              <a:t>About Us</a:t>
            </a:r>
            <a:endParaRPr sz="1600" b="1" dirty="0">
              <a:solidFill>
                <a:schemeClr val="accent1"/>
              </a:solidFill>
              <a:latin typeface="Poppins"/>
              <a:ea typeface="Poppins"/>
              <a:cs typeface="Poppins"/>
              <a:sym typeface="Poppins"/>
            </a:endParaRPr>
          </a:p>
          <a:p>
            <a:pPr>
              <a:lnSpc>
                <a:spcPct val="115000"/>
              </a:lnSpc>
              <a:buClr>
                <a:srgbClr val="5B5B5B"/>
              </a:buClr>
              <a:buSzPts val="900"/>
              <a:buFont typeface="Calibri"/>
              <a:buNone/>
            </a:pPr>
            <a:r>
              <a:rPr lang="en" sz="1300" dirty="0">
                <a:solidFill>
                  <a:schemeClr val="tx1"/>
                </a:solidFill>
                <a:latin typeface="Calibri" panose="020F0502020204030204"/>
                <a:ea typeface="Calibri"/>
                <a:cs typeface="Calibri"/>
                <a:sym typeface="Calibri"/>
              </a:rPr>
              <a:t>Tiger Analytics is pioneering what AI and analytics can do to solve some of the toughest problems faced by organizations globally. We develop bespoke solutions powered by data and technology for several Fortune 500 companies. We have offices in multiple cities across the US, UK, India, and Singapore, and a substantial remote global workforce. </a:t>
            </a:r>
            <a:endParaRPr sz="1300" dirty="0">
              <a:solidFill>
                <a:schemeClr val="tx1"/>
              </a:solidFill>
              <a:latin typeface="Calibri" panose="020F0502020204030204"/>
              <a:ea typeface="Calibri"/>
              <a:cs typeface="Calibri"/>
              <a:sym typeface="Calibri"/>
            </a:endParaRPr>
          </a:p>
          <a:p>
            <a:pPr>
              <a:lnSpc>
                <a:spcPct val="115000"/>
              </a:lnSpc>
              <a:spcBef>
                <a:spcPts val="1333"/>
              </a:spcBef>
              <a:buClr>
                <a:srgbClr val="5B5B5B"/>
              </a:buClr>
              <a:buSzPts val="900"/>
              <a:buFont typeface="Calibri"/>
              <a:buNone/>
            </a:pPr>
            <a:r>
              <a:rPr lang="en" sz="1300" dirty="0">
                <a:solidFill>
                  <a:schemeClr val="tx1"/>
                </a:solidFill>
                <a:latin typeface="Calibri" panose="020F0502020204030204"/>
                <a:ea typeface="Calibri"/>
                <a:cs typeface="Calibri"/>
                <a:sym typeface="Calibri"/>
              </a:rPr>
              <a:t>We have received multiple awards ranging from being recognized as a Leader by Forrester Research to being ranked among the fastest-growing tech companies by Inc. and Financial Times. We consistently feature in prestigious ‘Best Analytics Firms’ lists. </a:t>
            </a:r>
            <a:endParaRPr sz="1300" dirty="0">
              <a:solidFill>
                <a:schemeClr val="tx1"/>
              </a:solidFill>
              <a:latin typeface="Calibri" panose="020F0502020204030204"/>
              <a:ea typeface="Calibri"/>
              <a:cs typeface="Calibri"/>
              <a:sym typeface="Calibri"/>
            </a:endParaRPr>
          </a:p>
        </p:txBody>
      </p:sp>
      <p:grpSp>
        <p:nvGrpSpPr>
          <p:cNvPr id="32" name="Google Shape;74;p6">
            <a:extLst>
              <a:ext uri="{FF2B5EF4-FFF2-40B4-BE49-F238E27FC236}">
                <a16:creationId xmlns:a16="http://schemas.microsoft.com/office/drawing/2014/main" id="{1EA42E64-6865-D748-9ED8-2727EFBE6F82}"/>
              </a:ext>
            </a:extLst>
          </p:cNvPr>
          <p:cNvGrpSpPr/>
          <p:nvPr userDrawn="1"/>
        </p:nvGrpSpPr>
        <p:grpSpPr>
          <a:xfrm rot="10800000">
            <a:off x="11180969" y="5860504"/>
            <a:ext cx="1011044" cy="1014501"/>
            <a:chOff x="1" y="1"/>
            <a:chExt cx="758283" cy="760876"/>
          </a:xfrm>
        </p:grpSpPr>
        <p:sp>
          <p:nvSpPr>
            <p:cNvPr id="33" name="Google Shape;75;p6">
              <a:extLst>
                <a:ext uri="{FF2B5EF4-FFF2-40B4-BE49-F238E27FC236}">
                  <a16:creationId xmlns:a16="http://schemas.microsoft.com/office/drawing/2014/main" id="{647D745C-BA11-F64A-8E08-88D23B8F1B61}"/>
                </a:ext>
              </a:extLst>
            </p:cNvPr>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rgbClr val="F7901D"/>
            </a:solid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4" name="Google Shape;76;p6">
              <a:extLst>
                <a:ext uri="{FF2B5EF4-FFF2-40B4-BE49-F238E27FC236}">
                  <a16:creationId xmlns:a16="http://schemas.microsoft.com/office/drawing/2014/main" id="{57D56E95-0CAF-9341-A1BF-485A89C3990A}"/>
                </a:ext>
              </a:extLst>
            </p:cNvPr>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35" name="Google Shape;77;p6">
            <a:extLst>
              <a:ext uri="{FF2B5EF4-FFF2-40B4-BE49-F238E27FC236}">
                <a16:creationId xmlns:a16="http://schemas.microsoft.com/office/drawing/2014/main" id="{7F7C2178-C143-714A-B10C-4D233BD8DE41}"/>
              </a:ext>
            </a:extLst>
          </p:cNvPr>
          <p:cNvSpPr/>
          <p:nvPr userDrawn="1"/>
        </p:nvSpPr>
        <p:spPr>
          <a:xfrm rot="10800000">
            <a:off x="391" y="3"/>
            <a:ext cx="3851609" cy="3851345"/>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algn="ctr">
              <a:lnSpc>
                <a:spcPct val="90000"/>
              </a:lnSpc>
            </a:pPr>
            <a:endParaRPr sz="2400">
              <a:latin typeface="Calibri"/>
              <a:ea typeface="Calibri"/>
              <a:cs typeface="Calibri"/>
              <a:sym typeface="Calibri"/>
            </a:endParaRPr>
          </a:p>
        </p:txBody>
      </p:sp>
      <p:pic>
        <p:nvPicPr>
          <p:cNvPr id="2" name="Picture 1">
            <a:extLst>
              <a:ext uri="{FF2B5EF4-FFF2-40B4-BE49-F238E27FC236}">
                <a16:creationId xmlns:a16="http://schemas.microsoft.com/office/drawing/2014/main" id="{D3B16B29-AE89-8D6A-5849-F4CEE5B5863E}"/>
              </a:ext>
            </a:extLst>
          </p:cNvPr>
          <p:cNvPicPr>
            <a:picLocks noChangeAspect="1"/>
          </p:cNvPicPr>
          <p:nvPr userDrawn="1"/>
        </p:nvPicPr>
        <p:blipFill>
          <a:blip r:embed="rId6"/>
          <a:stretch>
            <a:fillRect/>
          </a:stretch>
        </p:blipFill>
        <p:spPr>
          <a:xfrm>
            <a:off x="10288450" y="553203"/>
            <a:ext cx="1296527" cy="536908"/>
          </a:xfrm>
          <a:prstGeom prst="rect">
            <a:avLst/>
          </a:prstGeom>
        </p:spPr>
      </p:pic>
    </p:spTree>
    <p:extLst>
      <p:ext uri="{BB962C8B-B14F-4D97-AF65-F5344CB8AC3E}">
        <p14:creationId xmlns:p14="http://schemas.microsoft.com/office/powerpoint/2010/main" val="3845426303"/>
      </p:ext>
    </p:extLst>
  </p:cSld>
  <p:clrMapOvr>
    <a:masterClrMapping/>
  </p:clrMapOvr>
  <p:extLst>
    <p:ext uri="{DCECCB84-F9BA-43D5-87BE-67443E8EF086}">
      <p15:sldGuideLst xmlns:p15="http://schemas.microsoft.com/office/powerpoint/2012/main">
        <p15:guide id="1" pos="347">
          <p15:clr>
            <a:srgbClr val="FBAE40"/>
          </p15:clr>
        </p15:guide>
        <p15:guide id="2" orient="horz" pos="709">
          <p15:clr>
            <a:srgbClr val="FBAE40"/>
          </p15:clr>
        </p15:guide>
        <p15:guide id="3" pos="7333">
          <p15:clr>
            <a:srgbClr val="FBAE40"/>
          </p15:clr>
        </p15:guide>
        <p15:guide id="4" orient="horz" pos="36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Two Column">
    <p:spTree>
      <p:nvGrpSpPr>
        <p:cNvPr id="1" name=""/>
        <p:cNvGrpSpPr/>
        <p:nvPr/>
      </p:nvGrpSpPr>
      <p:grpSpPr>
        <a:xfrm>
          <a:off x="0" y="0"/>
          <a:ext cx="0" cy="0"/>
          <a:chOff x="0" y="0"/>
          <a:chExt cx="0" cy="0"/>
        </a:xfrm>
      </p:grpSpPr>
      <p:sp>
        <p:nvSpPr>
          <p:cNvPr id="3" name="Google Shape;490;p17">
            <a:extLst>
              <a:ext uri="{FF2B5EF4-FFF2-40B4-BE49-F238E27FC236}">
                <a16:creationId xmlns:a16="http://schemas.microsoft.com/office/drawing/2014/main" id="{0B433338-062A-DE4A-9A53-63143D38F964}"/>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4" name="Google Shape;491;p17">
            <a:extLst>
              <a:ext uri="{FF2B5EF4-FFF2-40B4-BE49-F238E27FC236}">
                <a16:creationId xmlns:a16="http://schemas.microsoft.com/office/drawing/2014/main" id="{2BA6D67E-8CDD-3C40-BDC7-8E8ACF75AA01}"/>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2" name="Text Placeholder 4">
            <a:extLst>
              <a:ext uri="{FF2B5EF4-FFF2-40B4-BE49-F238E27FC236}">
                <a16:creationId xmlns:a16="http://schemas.microsoft.com/office/drawing/2014/main" id="{CD31F96C-5B22-A444-BD36-1D455AE7077B}"/>
              </a:ext>
            </a:extLst>
          </p:cNvPr>
          <p:cNvSpPr>
            <a:spLocks noGrp="1"/>
          </p:cNvSpPr>
          <p:nvPr>
            <p:ph type="body" sz="quarter" idx="171"/>
          </p:nvPr>
        </p:nvSpPr>
        <p:spPr>
          <a:xfrm>
            <a:off x="527051" y="1346200"/>
            <a:ext cx="5169600" cy="48516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marL="8467"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3" name="Text Placeholder 4">
            <a:extLst>
              <a:ext uri="{FF2B5EF4-FFF2-40B4-BE49-F238E27FC236}">
                <a16:creationId xmlns:a16="http://schemas.microsoft.com/office/drawing/2014/main" id="{F89CF235-B3DE-2E45-822C-97EFBC1CCA7A}"/>
              </a:ext>
            </a:extLst>
          </p:cNvPr>
          <p:cNvSpPr>
            <a:spLocks noGrp="1"/>
          </p:cNvSpPr>
          <p:nvPr>
            <p:ph type="body" sz="quarter" idx="172"/>
          </p:nvPr>
        </p:nvSpPr>
        <p:spPr>
          <a:xfrm>
            <a:off x="6495351" y="1346200"/>
            <a:ext cx="5169600" cy="48516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6" name="Google Shape;723;p27">
            <a:extLst>
              <a:ext uri="{FF2B5EF4-FFF2-40B4-BE49-F238E27FC236}">
                <a16:creationId xmlns:a16="http://schemas.microsoft.com/office/drawing/2014/main" id="{58A4E88C-84B4-CBEC-954B-12EACDF641D7}"/>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7" name="Group 16">
            <a:extLst>
              <a:ext uri="{FF2B5EF4-FFF2-40B4-BE49-F238E27FC236}">
                <a16:creationId xmlns:a16="http://schemas.microsoft.com/office/drawing/2014/main" id="{68657331-FF92-AFC3-A08F-08B707793DF4}"/>
              </a:ext>
            </a:extLst>
          </p:cNvPr>
          <p:cNvGrpSpPr/>
          <p:nvPr userDrawn="1"/>
        </p:nvGrpSpPr>
        <p:grpSpPr>
          <a:xfrm>
            <a:off x="1" y="6814800"/>
            <a:ext cx="12179567" cy="43200"/>
            <a:chOff x="0" y="5111100"/>
            <a:chExt cx="9134675" cy="32400"/>
          </a:xfrm>
          <a:solidFill>
            <a:schemeClr val="accent1"/>
          </a:solidFill>
        </p:grpSpPr>
        <p:sp>
          <p:nvSpPr>
            <p:cNvPr id="18" name="Google Shape;455;p14">
              <a:extLst>
                <a:ext uri="{FF2B5EF4-FFF2-40B4-BE49-F238E27FC236}">
                  <a16:creationId xmlns:a16="http://schemas.microsoft.com/office/drawing/2014/main" id="{06F65766-3260-8BD0-F32C-76E365D2A9E9}"/>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456;p14">
              <a:extLst>
                <a:ext uri="{FF2B5EF4-FFF2-40B4-BE49-F238E27FC236}">
                  <a16:creationId xmlns:a16="http://schemas.microsoft.com/office/drawing/2014/main" id="{FD8A7259-F302-7145-3B34-8E114CA87AD8}"/>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457;p14">
              <a:extLst>
                <a:ext uri="{FF2B5EF4-FFF2-40B4-BE49-F238E27FC236}">
                  <a16:creationId xmlns:a16="http://schemas.microsoft.com/office/drawing/2014/main" id="{CE010C17-4F67-ABD3-B3C4-258C286F3B23}"/>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458;p14">
              <a:extLst>
                <a:ext uri="{FF2B5EF4-FFF2-40B4-BE49-F238E27FC236}">
                  <a16:creationId xmlns:a16="http://schemas.microsoft.com/office/drawing/2014/main" id="{2E035FB8-DD55-2ECF-C96C-B8647CAD8E63}"/>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459;p14">
              <a:extLst>
                <a:ext uri="{FF2B5EF4-FFF2-40B4-BE49-F238E27FC236}">
                  <a16:creationId xmlns:a16="http://schemas.microsoft.com/office/drawing/2014/main" id="{BBC7D043-491F-1070-AEB2-BDD9BDC2B570}"/>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3" name="Google Shape;457;p14">
              <a:extLst>
                <a:ext uri="{FF2B5EF4-FFF2-40B4-BE49-F238E27FC236}">
                  <a16:creationId xmlns:a16="http://schemas.microsoft.com/office/drawing/2014/main" id="{EB61633D-0F73-C1FA-6333-90622320D5E2}"/>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24" name="Text Placeholder 4">
            <a:extLst>
              <a:ext uri="{FF2B5EF4-FFF2-40B4-BE49-F238E27FC236}">
                <a16:creationId xmlns:a16="http://schemas.microsoft.com/office/drawing/2014/main" id="{E31431E1-4ADD-BC91-B7C1-EDADD07EB94C}"/>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282492429"/>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Two Column with Headings">
    <p:spTree>
      <p:nvGrpSpPr>
        <p:cNvPr id="1" name=""/>
        <p:cNvGrpSpPr/>
        <p:nvPr/>
      </p:nvGrpSpPr>
      <p:grpSpPr>
        <a:xfrm>
          <a:off x="0" y="0"/>
          <a:ext cx="0" cy="0"/>
          <a:chOff x="0" y="0"/>
          <a:chExt cx="0" cy="0"/>
        </a:xfrm>
      </p:grpSpPr>
      <p:sp>
        <p:nvSpPr>
          <p:cNvPr id="3" name="Google Shape;503;p18">
            <a:extLst>
              <a:ext uri="{FF2B5EF4-FFF2-40B4-BE49-F238E27FC236}">
                <a16:creationId xmlns:a16="http://schemas.microsoft.com/office/drawing/2014/main" id="{64F23AA3-3343-3348-BE2F-B412A669A918}"/>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4" name="Google Shape;504;p18">
            <a:extLst>
              <a:ext uri="{FF2B5EF4-FFF2-40B4-BE49-F238E27FC236}">
                <a16:creationId xmlns:a16="http://schemas.microsoft.com/office/drawing/2014/main" id="{BF1A6087-C222-6A46-996A-4F0D57EA47B8}"/>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2" name="Text Placeholder 4">
            <a:extLst>
              <a:ext uri="{FF2B5EF4-FFF2-40B4-BE49-F238E27FC236}">
                <a16:creationId xmlns:a16="http://schemas.microsoft.com/office/drawing/2014/main" id="{70901203-0F92-CE48-B9CF-F15F11D69031}"/>
              </a:ext>
            </a:extLst>
          </p:cNvPr>
          <p:cNvSpPr>
            <a:spLocks noGrp="1"/>
          </p:cNvSpPr>
          <p:nvPr>
            <p:ph type="body" sz="quarter" idx="171"/>
          </p:nvPr>
        </p:nvSpPr>
        <p:spPr>
          <a:xfrm>
            <a:off x="527051" y="1879400"/>
            <a:ext cx="5169600" cy="43184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marL="8467"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3" name="Text Placeholder 4">
            <a:extLst>
              <a:ext uri="{FF2B5EF4-FFF2-40B4-BE49-F238E27FC236}">
                <a16:creationId xmlns:a16="http://schemas.microsoft.com/office/drawing/2014/main" id="{3CF40FFB-4E6F-4B43-B972-439308BBC74C}"/>
              </a:ext>
            </a:extLst>
          </p:cNvPr>
          <p:cNvSpPr>
            <a:spLocks noGrp="1"/>
          </p:cNvSpPr>
          <p:nvPr>
            <p:ph type="body" sz="quarter" idx="172"/>
          </p:nvPr>
        </p:nvSpPr>
        <p:spPr>
          <a:xfrm>
            <a:off x="6495351" y="1879400"/>
            <a:ext cx="5169600" cy="43184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426EA800-1A82-914A-8A1C-22274074FCBE}"/>
              </a:ext>
            </a:extLst>
          </p:cNvPr>
          <p:cNvSpPr>
            <a:spLocks noGrp="1"/>
          </p:cNvSpPr>
          <p:nvPr>
            <p:ph type="body" sz="quarter" idx="174"/>
          </p:nvPr>
        </p:nvSpPr>
        <p:spPr>
          <a:xfrm>
            <a:off x="527051" y="1300533"/>
            <a:ext cx="5169600" cy="347200"/>
          </a:xfrm>
          <a:prstGeom prst="rect">
            <a:avLst/>
          </a:prstGeom>
        </p:spPr>
        <p:txBody>
          <a:bodyPr lIns="0" tIns="0" rIns="0" bIns="0">
            <a:noAutofit/>
          </a:bodyPr>
          <a:lstStyle>
            <a:lvl1pPr marL="0" marR="0" indent="0" algn="l" rtl="0">
              <a:lnSpc>
                <a:spcPct val="100000"/>
              </a:lnSpc>
              <a:spcBef>
                <a:spcPts val="0"/>
              </a:spcBef>
              <a:spcAft>
                <a:spcPts val="0"/>
              </a:spcAft>
              <a:buClr>
                <a:schemeClr val="accent1"/>
              </a:buClr>
              <a:buSzPts val="12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Text Placeholder 4">
            <a:extLst>
              <a:ext uri="{FF2B5EF4-FFF2-40B4-BE49-F238E27FC236}">
                <a16:creationId xmlns:a16="http://schemas.microsoft.com/office/drawing/2014/main" id="{E9A7B425-E323-F24D-9F15-208C18532A57}"/>
              </a:ext>
            </a:extLst>
          </p:cNvPr>
          <p:cNvSpPr>
            <a:spLocks noGrp="1"/>
          </p:cNvSpPr>
          <p:nvPr>
            <p:ph type="body" sz="quarter" idx="175"/>
          </p:nvPr>
        </p:nvSpPr>
        <p:spPr>
          <a:xfrm>
            <a:off x="6495351" y="1300533"/>
            <a:ext cx="5169600" cy="347200"/>
          </a:xfrm>
          <a:prstGeom prst="rect">
            <a:avLst/>
          </a:prstGeom>
        </p:spPr>
        <p:txBody>
          <a:bodyPr lIns="0" tIns="0" rIns="0" bIns="0">
            <a:noAutofit/>
          </a:bodyPr>
          <a:lstStyle>
            <a:lvl1pPr marL="0" marR="0" indent="0" algn="l" rtl="0">
              <a:lnSpc>
                <a:spcPct val="100000"/>
              </a:lnSpc>
              <a:spcBef>
                <a:spcPts val="0"/>
              </a:spcBef>
              <a:spcAft>
                <a:spcPts val="0"/>
              </a:spcAft>
              <a:buClr>
                <a:schemeClr val="accent1"/>
              </a:buClr>
              <a:buSzPts val="12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8" name="Google Shape;723;p27">
            <a:extLst>
              <a:ext uri="{FF2B5EF4-FFF2-40B4-BE49-F238E27FC236}">
                <a16:creationId xmlns:a16="http://schemas.microsoft.com/office/drawing/2014/main" id="{8E74535B-9689-1668-136F-0D88C95F0B73}"/>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9" name="Group 18">
            <a:extLst>
              <a:ext uri="{FF2B5EF4-FFF2-40B4-BE49-F238E27FC236}">
                <a16:creationId xmlns:a16="http://schemas.microsoft.com/office/drawing/2014/main" id="{6DD963CE-020C-AA17-EA3E-3EEFB0CB2681}"/>
              </a:ext>
            </a:extLst>
          </p:cNvPr>
          <p:cNvGrpSpPr/>
          <p:nvPr userDrawn="1"/>
        </p:nvGrpSpPr>
        <p:grpSpPr>
          <a:xfrm>
            <a:off x="1" y="6814800"/>
            <a:ext cx="12179567" cy="43200"/>
            <a:chOff x="0" y="5111100"/>
            <a:chExt cx="9134675" cy="32400"/>
          </a:xfrm>
          <a:solidFill>
            <a:schemeClr val="accent1"/>
          </a:solidFill>
        </p:grpSpPr>
        <p:sp>
          <p:nvSpPr>
            <p:cNvPr id="20" name="Google Shape;455;p14">
              <a:extLst>
                <a:ext uri="{FF2B5EF4-FFF2-40B4-BE49-F238E27FC236}">
                  <a16:creationId xmlns:a16="http://schemas.microsoft.com/office/drawing/2014/main" id="{8C0FD0CB-3C85-A2CC-1C9B-922A56E6EE83}"/>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456;p14">
              <a:extLst>
                <a:ext uri="{FF2B5EF4-FFF2-40B4-BE49-F238E27FC236}">
                  <a16:creationId xmlns:a16="http://schemas.microsoft.com/office/drawing/2014/main" id="{537BFBBB-37D3-8029-FB42-3BA5D3AD6DD5}"/>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457;p14">
              <a:extLst>
                <a:ext uri="{FF2B5EF4-FFF2-40B4-BE49-F238E27FC236}">
                  <a16:creationId xmlns:a16="http://schemas.microsoft.com/office/drawing/2014/main" id="{BF2773B7-2C56-531B-58C8-FEFDF0364BEA}"/>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3" name="Google Shape;458;p14">
              <a:extLst>
                <a:ext uri="{FF2B5EF4-FFF2-40B4-BE49-F238E27FC236}">
                  <a16:creationId xmlns:a16="http://schemas.microsoft.com/office/drawing/2014/main" id="{8E65458B-5548-277A-068B-A7DC3D870F37}"/>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4" name="Google Shape;459;p14">
              <a:extLst>
                <a:ext uri="{FF2B5EF4-FFF2-40B4-BE49-F238E27FC236}">
                  <a16:creationId xmlns:a16="http://schemas.microsoft.com/office/drawing/2014/main" id="{641C332C-D0CC-EFD7-6B6F-9AC04445DD9B}"/>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5" name="Google Shape;457;p14">
              <a:extLst>
                <a:ext uri="{FF2B5EF4-FFF2-40B4-BE49-F238E27FC236}">
                  <a16:creationId xmlns:a16="http://schemas.microsoft.com/office/drawing/2014/main" id="{96BD40C4-D222-2FB9-C990-A19EFBD0A850}"/>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26" name="Text Placeholder 4">
            <a:extLst>
              <a:ext uri="{FF2B5EF4-FFF2-40B4-BE49-F238E27FC236}">
                <a16:creationId xmlns:a16="http://schemas.microsoft.com/office/drawing/2014/main" id="{674AEB0F-92CC-67BA-D91B-29F4FC45D189}"/>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186411711"/>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Google Shape;92;p9">
            <a:extLst>
              <a:ext uri="{FF2B5EF4-FFF2-40B4-BE49-F238E27FC236}">
                <a16:creationId xmlns:a16="http://schemas.microsoft.com/office/drawing/2014/main" id="{A85DBB8C-A575-634E-9D52-A9C637947705}"/>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4" name="Google Shape;93;p9">
            <a:extLst>
              <a:ext uri="{FF2B5EF4-FFF2-40B4-BE49-F238E27FC236}">
                <a16:creationId xmlns:a16="http://schemas.microsoft.com/office/drawing/2014/main" id="{D927AFB8-54F3-D345-9C7D-229FDDE6D19F}"/>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4" name="Google Shape;723;p27">
            <a:extLst>
              <a:ext uri="{FF2B5EF4-FFF2-40B4-BE49-F238E27FC236}">
                <a16:creationId xmlns:a16="http://schemas.microsoft.com/office/drawing/2014/main" id="{B0D58C8B-7349-EE6B-4ADF-09B1AE5621C0}"/>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5" name="Group 14">
            <a:extLst>
              <a:ext uri="{FF2B5EF4-FFF2-40B4-BE49-F238E27FC236}">
                <a16:creationId xmlns:a16="http://schemas.microsoft.com/office/drawing/2014/main" id="{171D6BAE-E110-1090-E4F7-E43FD0938F4B}"/>
              </a:ext>
            </a:extLst>
          </p:cNvPr>
          <p:cNvGrpSpPr/>
          <p:nvPr userDrawn="1"/>
        </p:nvGrpSpPr>
        <p:grpSpPr>
          <a:xfrm>
            <a:off x="1" y="6814800"/>
            <a:ext cx="12179567" cy="43200"/>
            <a:chOff x="0" y="5111100"/>
            <a:chExt cx="9134675" cy="32400"/>
          </a:xfrm>
          <a:solidFill>
            <a:schemeClr val="accent1"/>
          </a:solidFill>
        </p:grpSpPr>
        <p:sp>
          <p:nvSpPr>
            <p:cNvPr id="16" name="Google Shape;455;p14">
              <a:extLst>
                <a:ext uri="{FF2B5EF4-FFF2-40B4-BE49-F238E27FC236}">
                  <a16:creationId xmlns:a16="http://schemas.microsoft.com/office/drawing/2014/main" id="{74F7A550-48D1-C843-8B3D-26B981E0577F}"/>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 name="Google Shape;456;p14">
              <a:extLst>
                <a:ext uri="{FF2B5EF4-FFF2-40B4-BE49-F238E27FC236}">
                  <a16:creationId xmlns:a16="http://schemas.microsoft.com/office/drawing/2014/main" id="{67A35EEB-CA56-4C32-05C0-2C03D96BDCD0}"/>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 name="Google Shape;457;p14">
              <a:extLst>
                <a:ext uri="{FF2B5EF4-FFF2-40B4-BE49-F238E27FC236}">
                  <a16:creationId xmlns:a16="http://schemas.microsoft.com/office/drawing/2014/main" id="{E9CA46EA-6CF1-43F4-8E14-9DBA3EC9C893}"/>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458;p14">
              <a:extLst>
                <a:ext uri="{FF2B5EF4-FFF2-40B4-BE49-F238E27FC236}">
                  <a16:creationId xmlns:a16="http://schemas.microsoft.com/office/drawing/2014/main" id="{D899649D-69E1-17A1-CF65-53C50E8666EE}"/>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459;p14">
              <a:extLst>
                <a:ext uri="{FF2B5EF4-FFF2-40B4-BE49-F238E27FC236}">
                  <a16:creationId xmlns:a16="http://schemas.microsoft.com/office/drawing/2014/main" id="{E4EA4DB4-D4F3-1A9A-DBF7-CC3A62A69742}"/>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457;p14">
              <a:extLst>
                <a:ext uri="{FF2B5EF4-FFF2-40B4-BE49-F238E27FC236}">
                  <a16:creationId xmlns:a16="http://schemas.microsoft.com/office/drawing/2014/main" id="{BD575781-4917-F31F-A7D6-7940A0CE6E0A}"/>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13" name="Text Placeholder 4">
            <a:extLst>
              <a:ext uri="{FF2B5EF4-FFF2-40B4-BE49-F238E27FC236}">
                <a16:creationId xmlns:a16="http://schemas.microsoft.com/office/drawing/2014/main" id="{4E31E659-2E2D-7D7B-E148-79DD8958E94E}"/>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712817854"/>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3" name="Google Shape;92;p9">
            <a:extLst>
              <a:ext uri="{FF2B5EF4-FFF2-40B4-BE49-F238E27FC236}">
                <a16:creationId xmlns:a16="http://schemas.microsoft.com/office/drawing/2014/main" id="{A85DBB8C-A575-634E-9D52-A9C637947705}"/>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4" name="Google Shape;93;p9">
            <a:extLst>
              <a:ext uri="{FF2B5EF4-FFF2-40B4-BE49-F238E27FC236}">
                <a16:creationId xmlns:a16="http://schemas.microsoft.com/office/drawing/2014/main" id="{D927AFB8-54F3-D345-9C7D-229FDDE6D19F}"/>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14" name="Google Shape;723;p27">
            <a:extLst>
              <a:ext uri="{FF2B5EF4-FFF2-40B4-BE49-F238E27FC236}">
                <a16:creationId xmlns:a16="http://schemas.microsoft.com/office/drawing/2014/main" id="{B0D58C8B-7349-EE6B-4ADF-09B1AE5621C0}"/>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5" name="Group 14">
            <a:extLst>
              <a:ext uri="{FF2B5EF4-FFF2-40B4-BE49-F238E27FC236}">
                <a16:creationId xmlns:a16="http://schemas.microsoft.com/office/drawing/2014/main" id="{171D6BAE-E110-1090-E4F7-E43FD0938F4B}"/>
              </a:ext>
            </a:extLst>
          </p:cNvPr>
          <p:cNvGrpSpPr/>
          <p:nvPr userDrawn="1"/>
        </p:nvGrpSpPr>
        <p:grpSpPr>
          <a:xfrm>
            <a:off x="1" y="6814800"/>
            <a:ext cx="12179567" cy="43200"/>
            <a:chOff x="0" y="5111100"/>
            <a:chExt cx="9134675" cy="32400"/>
          </a:xfrm>
          <a:solidFill>
            <a:schemeClr val="accent1"/>
          </a:solidFill>
        </p:grpSpPr>
        <p:sp>
          <p:nvSpPr>
            <p:cNvPr id="16" name="Google Shape;455;p14">
              <a:extLst>
                <a:ext uri="{FF2B5EF4-FFF2-40B4-BE49-F238E27FC236}">
                  <a16:creationId xmlns:a16="http://schemas.microsoft.com/office/drawing/2014/main" id="{74F7A550-48D1-C843-8B3D-26B981E0577F}"/>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 name="Google Shape;456;p14">
              <a:extLst>
                <a:ext uri="{FF2B5EF4-FFF2-40B4-BE49-F238E27FC236}">
                  <a16:creationId xmlns:a16="http://schemas.microsoft.com/office/drawing/2014/main" id="{67A35EEB-CA56-4C32-05C0-2C03D96BDCD0}"/>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 name="Google Shape;457;p14">
              <a:extLst>
                <a:ext uri="{FF2B5EF4-FFF2-40B4-BE49-F238E27FC236}">
                  <a16:creationId xmlns:a16="http://schemas.microsoft.com/office/drawing/2014/main" id="{E9CA46EA-6CF1-43F4-8E14-9DBA3EC9C893}"/>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458;p14">
              <a:extLst>
                <a:ext uri="{FF2B5EF4-FFF2-40B4-BE49-F238E27FC236}">
                  <a16:creationId xmlns:a16="http://schemas.microsoft.com/office/drawing/2014/main" id="{D899649D-69E1-17A1-CF65-53C50E8666EE}"/>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459;p14">
              <a:extLst>
                <a:ext uri="{FF2B5EF4-FFF2-40B4-BE49-F238E27FC236}">
                  <a16:creationId xmlns:a16="http://schemas.microsoft.com/office/drawing/2014/main" id="{E4EA4DB4-D4F3-1A9A-DBF7-CC3A62A69742}"/>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457;p14">
              <a:extLst>
                <a:ext uri="{FF2B5EF4-FFF2-40B4-BE49-F238E27FC236}">
                  <a16:creationId xmlns:a16="http://schemas.microsoft.com/office/drawing/2014/main" id="{BD575781-4917-F31F-A7D6-7940A0CE6E0A}"/>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13" name="Text Placeholder 4">
            <a:extLst>
              <a:ext uri="{FF2B5EF4-FFF2-40B4-BE49-F238E27FC236}">
                <a16:creationId xmlns:a16="http://schemas.microsoft.com/office/drawing/2014/main" id="{4E31E659-2E2D-7D7B-E148-79DD8958E94E}"/>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522592116"/>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Google Shape;453;p14">
            <a:extLst>
              <a:ext uri="{FF2B5EF4-FFF2-40B4-BE49-F238E27FC236}">
                <a16:creationId xmlns:a16="http://schemas.microsoft.com/office/drawing/2014/main" id="{6544ED9B-828E-F64E-B0FB-08479734961D}"/>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4" name="Google Shape;454;p14">
            <a:extLst>
              <a:ext uri="{FF2B5EF4-FFF2-40B4-BE49-F238E27FC236}">
                <a16:creationId xmlns:a16="http://schemas.microsoft.com/office/drawing/2014/main" id="{54584915-EC03-2541-AF84-0227F494B221}"/>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12" name="Text Placeholder 4">
            <a:extLst>
              <a:ext uri="{FF2B5EF4-FFF2-40B4-BE49-F238E27FC236}">
                <a16:creationId xmlns:a16="http://schemas.microsoft.com/office/drawing/2014/main" id="{4674CE17-A088-314D-B74F-0174211EA6D7}"/>
              </a:ext>
            </a:extLst>
          </p:cNvPr>
          <p:cNvSpPr>
            <a:spLocks noGrp="1"/>
          </p:cNvSpPr>
          <p:nvPr>
            <p:ph type="body" sz="quarter" idx="170"/>
          </p:nvPr>
        </p:nvSpPr>
        <p:spPr>
          <a:xfrm>
            <a:off x="527051" y="987033"/>
            <a:ext cx="11137900" cy="347200"/>
          </a:xfrm>
          <a:prstGeom prst="rect">
            <a:avLst/>
          </a:prstGeom>
        </p:spPr>
        <p:txBody>
          <a:bodyPr lIns="0" tIns="0" rIns="0" bIns="0">
            <a:noAutofit/>
          </a:bodyPr>
          <a:lstStyle>
            <a:lvl1pPr marL="0" marR="0" indent="0" algn="l" rtl="0">
              <a:lnSpc>
                <a:spcPct val="100000"/>
              </a:lnSpc>
              <a:spcBef>
                <a:spcPts val="0"/>
              </a:spcBef>
              <a:spcAft>
                <a:spcPts val="0"/>
              </a:spcAft>
              <a:buClr>
                <a:schemeClr val="lt1"/>
              </a:buClr>
              <a:buSzPts val="1200"/>
              <a:buFont typeface="Poppins"/>
              <a:buNone/>
              <a:tabLst/>
              <a:defRPr lang="en-US" sz="1600" b="0" i="0" u="none" strike="noStrike" cap="none" dirty="0">
                <a:solidFill>
                  <a:schemeClr val="tx2"/>
                </a:solidFill>
                <a:latin typeface="Poppins"/>
                <a:ea typeface="Poppins"/>
                <a:cs typeface="Poppins"/>
                <a:sym typeface="Poppins"/>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Google Shape;723;p27">
            <a:extLst>
              <a:ext uri="{FF2B5EF4-FFF2-40B4-BE49-F238E27FC236}">
                <a16:creationId xmlns:a16="http://schemas.microsoft.com/office/drawing/2014/main" id="{7B2E9BAA-5614-2AAB-DF63-5BFA6CCCDA2E}"/>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6" name="Group 15">
            <a:extLst>
              <a:ext uri="{FF2B5EF4-FFF2-40B4-BE49-F238E27FC236}">
                <a16:creationId xmlns:a16="http://schemas.microsoft.com/office/drawing/2014/main" id="{328BCF0B-76AB-B142-CE58-B4A378AE41D1}"/>
              </a:ext>
            </a:extLst>
          </p:cNvPr>
          <p:cNvGrpSpPr/>
          <p:nvPr userDrawn="1"/>
        </p:nvGrpSpPr>
        <p:grpSpPr>
          <a:xfrm>
            <a:off x="1" y="6814800"/>
            <a:ext cx="12179567" cy="43200"/>
            <a:chOff x="0" y="5111100"/>
            <a:chExt cx="9134675" cy="32400"/>
          </a:xfrm>
          <a:solidFill>
            <a:schemeClr val="accent1"/>
          </a:solidFill>
        </p:grpSpPr>
        <p:sp>
          <p:nvSpPr>
            <p:cNvPr id="17" name="Google Shape;455;p14">
              <a:extLst>
                <a:ext uri="{FF2B5EF4-FFF2-40B4-BE49-F238E27FC236}">
                  <a16:creationId xmlns:a16="http://schemas.microsoft.com/office/drawing/2014/main" id="{3F4BEE39-A8F1-442B-4D4D-5D9B1DCC5D65}"/>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 name="Google Shape;456;p14">
              <a:extLst>
                <a:ext uri="{FF2B5EF4-FFF2-40B4-BE49-F238E27FC236}">
                  <a16:creationId xmlns:a16="http://schemas.microsoft.com/office/drawing/2014/main" id="{BA182C2C-2F73-1428-ABF7-DE18F9192450}"/>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457;p14">
              <a:extLst>
                <a:ext uri="{FF2B5EF4-FFF2-40B4-BE49-F238E27FC236}">
                  <a16:creationId xmlns:a16="http://schemas.microsoft.com/office/drawing/2014/main" id="{9FCADCB0-A039-5435-CA7B-A956AEF8B2C8}"/>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458;p14">
              <a:extLst>
                <a:ext uri="{FF2B5EF4-FFF2-40B4-BE49-F238E27FC236}">
                  <a16:creationId xmlns:a16="http://schemas.microsoft.com/office/drawing/2014/main" id="{D0D0E9B1-FCBE-DE71-0239-7F99D4FA6F36}"/>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459;p14">
              <a:extLst>
                <a:ext uri="{FF2B5EF4-FFF2-40B4-BE49-F238E27FC236}">
                  <a16:creationId xmlns:a16="http://schemas.microsoft.com/office/drawing/2014/main" id="{96A1DD00-7220-C776-C1B1-9E33209FADAD}"/>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457;p14">
              <a:extLst>
                <a:ext uri="{FF2B5EF4-FFF2-40B4-BE49-F238E27FC236}">
                  <a16:creationId xmlns:a16="http://schemas.microsoft.com/office/drawing/2014/main" id="{EA025D70-84B8-115E-7B2F-3CEFE5AFB491}"/>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14" name="Text Placeholder 4">
            <a:extLst>
              <a:ext uri="{FF2B5EF4-FFF2-40B4-BE49-F238E27FC236}">
                <a16:creationId xmlns:a16="http://schemas.microsoft.com/office/drawing/2014/main" id="{E5E313E2-A2CD-E8C5-E1F4-3C9CAA6062C2}"/>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727665899"/>
      </p:ext>
    </p:extLst>
  </p:cSld>
  <p:clrMapOvr>
    <a:masterClrMapping/>
  </p:clrMapOvr>
  <p:extLst>
    <p:ext uri="{DCECCB84-F9BA-43D5-87BE-67443E8EF086}">
      <p15:sldGuideLst xmlns:p15="http://schemas.microsoft.com/office/powerpoint/2012/main">
        <p15:guide id="1" orient="horz" pos="822">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Cover">
    <p:spTree>
      <p:nvGrpSpPr>
        <p:cNvPr id="1" name=""/>
        <p:cNvGrpSpPr/>
        <p:nvPr/>
      </p:nvGrpSpPr>
      <p:grpSpPr>
        <a:xfrm>
          <a:off x="0" y="0"/>
          <a:ext cx="0" cy="0"/>
          <a:chOff x="0" y="0"/>
          <a:chExt cx="0" cy="0"/>
        </a:xfrm>
      </p:grpSpPr>
      <p:sp>
        <p:nvSpPr>
          <p:cNvPr id="4" name="Google Shape;11;p2">
            <a:extLst>
              <a:ext uri="{FF2B5EF4-FFF2-40B4-BE49-F238E27FC236}">
                <a16:creationId xmlns:a16="http://schemas.microsoft.com/office/drawing/2014/main" id="{8B400058-50C2-EA42-9BF6-A9504B065FFA}"/>
              </a:ext>
            </a:extLst>
          </p:cNvPr>
          <p:cNvSpPr/>
          <p:nvPr userDrawn="1"/>
        </p:nvSpPr>
        <p:spPr>
          <a:xfrm>
            <a:off x="3" y="4"/>
            <a:ext cx="1011044" cy="1014501"/>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R="0" lvl="0" indent="0" algn="ctr">
              <a:lnSpc>
                <a:spcPct val="90000"/>
              </a:lnSpc>
              <a:spcBef>
                <a:spcPts val="0"/>
              </a:spcBef>
              <a:spcAft>
                <a:spcPts val="0"/>
              </a:spcAft>
              <a:buClr>
                <a:srgbClr val="000000"/>
              </a:buClr>
              <a:buFont typeface="Arial"/>
              <a:buNone/>
            </a:pPr>
            <a:endParaRPr sz="1400" b="0" i="0" u="none" strike="noStrike" cap="none">
              <a:solidFill>
                <a:schemeClr val="dk1"/>
              </a:solidFill>
              <a:latin typeface="Calibri"/>
              <a:ea typeface="Calibri"/>
              <a:cs typeface="Calibri"/>
              <a:sym typeface="Calibri"/>
            </a:endParaRPr>
          </a:p>
        </p:txBody>
      </p:sp>
      <p:sp>
        <p:nvSpPr>
          <p:cNvPr id="5" name="Google Shape;12;p2">
            <a:extLst>
              <a:ext uri="{FF2B5EF4-FFF2-40B4-BE49-F238E27FC236}">
                <a16:creationId xmlns:a16="http://schemas.microsoft.com/office/drawing/2014/main" id="{B52CF107-93E8-FC44-8DFE-BBEC422F2ABB}"/>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6" name="Google Shape;17;p2">
            <a:extLst>
              <a:ext uri="{FF2B5EF4-FFF2-40B4-BE49-F238E27FC236}">
                <a16:creationId xmlns:a16="http://schemas.microsoft.com/office/drawing/2014/main" id="{201498F0-CB3F-FD44-BEBE-07F07F2932BC}"/>
              </a:ext>
            </a:extLst>
          </p:cNvPr>
          <p:cNvSpPr/>
          <p:nvPr userDrawn="1"/>
        </p:nvSpPr>
        <p:spPr>
          <a:xfrm>
            <a:off x="8340399" y="3006658"/>
            <a:ext cx="3851609" cy="3851345"/>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7" name="Text Placeholder 4">
            <a:extLst>
              <a:ext uri="{FF2B5EF4-FFF2-40B4-BE49-F238E27FC236}">
                <a16:creationId xmlns:a16="http://schemas.microsoft.com/office/drawing/2014/main" id="{7927F015-6816-8D43-8518-BECC45FD7EDF}"/>
              </a:ext>
            </a:extLst>
          </p:cNvPr>
          <p:cNvSpPr>
            <a:spLocks noGrp="1"/>
          </p:cNvSpPr>
          <p:nvPr>
            <p:ph type="body" sz="quarter" idx="10"/>
          </p:nvPr>
        </p:nvSpPr>
        <p:spPr>
          <a:xfrm>
            <a:off x="3078592" y="6499667"/>
            <a:ext cx="1376800" cy="1232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 name="Text Placeholder 4">
            <a:extLst>
              <a:ext uri="{FF2B5EF4-FFF2-40B4-BE49-F238E27FC236}">
                <a16:creationId xmlns:a16="http://schemas.microsoft.com/office/drawing/2014/main" id="{FF0678D6-756B-2140-8329-80B19094EB69}"/>
              </a:ext>
            </a:extLst>
          </p:cNvPr>
          <p:cNvSpPr>
            <a:spLocks noGrp="1"/>
          </p:cNvSpPr>
          <p:nvPr>
            <p:ph type="body" sz="quarter" idx="13"/>
          </p:nvPr>
        </p:nvSpPr>
        <p:spPr>
          <a:xfrm>
            <a:off x="6983590" y="6499667"/>
            <a:ext cx="745200" cy="1232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 name="Google Shape;9;p2">
            <a:extLst>
              <a:ext uri="{FF2B5EF4-FFF2-40B4-BE49-F238E27FC236}">
                <a16:creationId xmlns:a16="http://schemas.microsoft.com/office/drawing/2014/main" id="{917604C0-DA86-AF4D-A647-202C68D76175}"/>
              </a:ext>
            </a:extLst>
          </p:cNvPr>
          <p:cNvSpPr txBox="1"/>
          <p:nvPr userDrawn="1"/>
        </p:nvSpPr>
        <p:spPr>
          <a:xfrm>
            <a:off x="4978277" y="6499669"/>
            <a:ext cx="224420" cy="123111"/>
          </a:xfrm>
          <a:prstGeom prst="rect">
            <a:avLst/>
          </a:prstGeom>
          <a:noFill/>
          <a:ln>
            <a:noFill/>
          </a:ln>
        </p:spPr>
        <p:txBody>
          <a:bodyPr spcFirstLastPara="1" wrap="none" lIns="0" tIns="0" rIns="0" bIns="0" anchor="t" anchorCtr="0">
            <a:noAutofit/>
          </a:bodyPr>
          <a:lstStyle/>
          <a:p>
            <a:pPr marL="0" lvl="0" indent="0" algn="r" rtl="0">
              <a:lnSpc>
                <a:spcPct val="100000"/>
              </a:lnSpc>
              <a:spcBef>
                <a:spcPts val="0"/>
              </a:spcBef>
              <a:spcAft>
                <a:spcPts val="0"/>
              </a:spcAft>
              <a:buNone/>
            </a:pPr>
            <a:r>
              <a:rPr lang="en" sz="800" dirty="0">
                <a:solidFill>
                  <a:schemeClr val="tx1"/>
                </a:solidFill>
                <a:latin typeface="+mn-lt"/>
                <a:ea typeface="Calibri"/>
                <a:cs typeface="Calibri"/>
                <a:sym typeface="Calibri"/>
              </a:rPr>
              <a:t>Date:</a:t>
            </a:r>
            <a:endParaRPr sz="800" dirty="0">
              <a:solidFill>
                <a:schemeClr val="tx1"/>
              </a:solidFill>
              <a:latin typeface="+mn-lt"/>
              <a:ea typeface="Calibri"/>
              <a:cs typeface="Calibri"/>
              <a:sym typeface="Calibri"/>
            </a:endParaRPr>
          </a:p>
        </p:txBody>
      </p:sp>
      <p:sp>
        <p:nvSpPr>
          <p:cNvPr id="10" name="Text Placeholder 4">
            <a:extLst>
              <a:ext uri="{FF2B5EF4-FFF2-40B4-BE49-F238E27FC236}">
                <a16:creationId xmlns:a16="http://schemas.microsoft.com/office/drawing/2014/main" id="{95E933CE-8769-7D42-977A-9E273DD7CAFB}"/>
              </a:ext>
            </a:extLst>
          </p:cNvPr>
          <p:cNvSpPr>
            <a:spLocks noGrp="1"/>
          </p:cNvSpPr>
          <p:nvPr>
            <p:ph type="body" sz="quarter" idx="14"/>
          </p:nvPr>
        </p:nvSpPr>
        <p:spPr>
          <a:xfrm>
            <a:off x="5236821" y="6499667"/>
            <a:ext cx="856000" cy="1232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 name="Text Placeholder 4">
            <a:extLst>
              <a:ext uri="{FF2B5EF4-FFF2-40B4-BE49-F238E27FC236}">
                <a16:creationId xmlns:a16="http://schemas.microsoft.com/office/drawing/2014/main" id="{19CFAFDF-7853-BE4C-AC60-0ACF49585AA6}"/>
              </a:ext>
            </a:extLst>
          </p:cNvPr>
          <p:cNvSpPr>
            <a:spLocks noGrp="1"/>
          </p:cNvSpPr>
          <p:nvPr>
            <p:ph type="body" sz="quarter" idx="169"/>
          </p:nvPr>
        </p:nvSpPr>
        <p:spPr>
          <a:xfrm>
            <a:off x="527051" y="2076467"/>
            <a:ext cx="5544800" cy="1352800"/>
          </a:xfrm>
          <a:prstGeom prst="rect">
            <a:avLst/>
          </a:prstGeom>
        </p:spPr>
        <p:txBody>
          <a:bodyPr lIns="0" tIns="0" rIns="0" bIns="0" anchor="b">
            <a:noAutofit/>
          </a:bodyPr>
          <a:lstStyle>
            <a:lvl1pPr marL="0" marR="0" indent="0" algn="l" rtl="0">
              <a:lnSpc>
                <a:spcPct val="100000"/>
              </a:lnSpc>
              <a:spcBef>
                <a:spcPts val="0"/>
              </a:spcBef>
              <a:spcAft>
                <a:spcPts val="0"/>
              </a:spcAft>
              <a:buClr>
                <a:schemeClr val="accent1"/>
              </a:buClr>
              <a:buSzPts val="3000"/>
              <a:buFont typeface="Poppins Medium"/>
              <a:buNone/>
              <a:tabLst/>
              <a:defRPr lang="en-US" sz="4000" b="0" i="0" u="none" strike="noStrike" cap="none" dirty="0">
                <a:solidFill>
                  <a:schemeClr val="accent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2" name="Text Placeholder 4">
            <a:extLst>
              <a:ext uri="{FF2B5EF4-FFF2-40B4-BE49-F238E27FC236}">
                <a16:creationId xmlns:a16="http://schemas.microsoft.com/office/drawing/2014/main" id="{32805DD9-CB4A-F340-98FC-5972BF3CE2ED}"/>
              </a:ext>
            </a:extLst>
          </p:cNvPr>
          <p:cNvSpPr>
            <a:spLocks noGrp="1"/>
          </p:cNvSpPr>
          <p:nvPr>
            <p:ph type="body" sz="quarter" idx="170"/>
          </p:nvPr>
        </p:nvSpPr>
        <p:spPr>
          <a:xfrm>
            <a:off x="527051" y="4129148"/>
            <a:ext cx="2328800" cy="328241"/>
          </a:xfrm>
          <a:prstGeom prst="rect">
            <a:avLst/>
          </a:prstGeom>
          <a:solidFill>
            <a:schemeClr val="bg2"/>
          </a:solidFill>
        </p:spPr>
        <p:txBody>
          <a:bodyPr lIns="72000" tIns="72000" rIns="72000" bIns="72000">
            <a:noAutofit/>
          </a:bodyPr>
          <a:lstStyle>
            <a:lvl1pPr marL="8467" marR="0" indent="0" algn="l" rtl="0">
              <a:lnSpc>
                <a:spcPct val="100000"/>
              </a:lnSpc>
              <a:spcBef>
                <a:spcPts val="0"/>
              </a:spcBef>
              <a:spcAft>
                <a:spcPts val="0"/>
              </a:spcAft>
              <a:buClr>
                <a:srgbClr val="000000"/>
              </a:buClr>
              <a:buSzPts val="1000"/>
              <a:buFont typeface="Poppins"/>
              <a:buNone/>
              <a:tabLst/>
              <a:defRPr lang="en-US" sz="1200" b="0" i="0" u="none" strike="noStrike" cap="none" dirty="0">
                <a:solidFill>
                  <a:schemeClr val="tx1"/>
                </a:solidFill>
                <a:latin typeface="Poppins"/>
                <a:ea typeface="Poppins"/>
                <a:cs typeface="Poppins"/>
                <a:sym typeface="Poppins"/>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6287AB12-BBF8-314A-A6E9-19F637AF1BB6}"/>
              </a:ext>
            </a:extLst>
          </p:cNvPr>
          <p:cNvSpPr>
            <a:spLocks noGrp="1"/>
          </p:cNvSpPr>
          <p:nvPr>
            <p:ph type="body" sz="quarter" idx="171"/>
          </p:nvPr>
        </p:nvSpPr>
        <p:spPr>
          <a:xfrm>
            <a:off x="527051" y="3593767"/>
            <a:ext cx="5544800" cy="386000"/>
          </a:xfrm>
          <a:prstGeom prst="rect">
            <a:avLst/>
          </a:prstGeom>
        </p:spPr>
        <p:txBody>
          <a:bodyPr lIns="0" tIns="0" rIns="0" bIns="0">
            <a:noAutofit/>
          </a:bodyPr>
          <a:lstStyle>
            <a:lvl1pPr marL="0" marR="0" indent="-8467" algn="l" rtl="0">
              <a:lnSpc>
                <a:spcPct val="100000"/>
              </a:lnSpc>
              <a:spcBef>
                <a:spcPts val="0"/>
              </a:spcBef>
              <a:spcAft>
                <a:spcPts val="0"/>
              </a:spcAft>
              <a:buClr>
                <a:srgbClr val="000000"/>
              </a:buClr>
              <a:buSzPts val="1400"/>
              <a:buFont typeface="Poppins"/>
              <a:buNone/>
              <a:tabLst/>
              <a:defRPr lang="en-US" sz="1600" b="0" i="0" u="none" strike="noStrike" cap="none" dirty="0">
                <a:solidFill>
                  <a:schemeClr val="tx1"/>
                </a:solidFill>
                <a:latin typeface="Poppins"/>
                <a:ea typeface="Poppins"/>
                <a:cs typeface="Poppins"/>
                <a:sym typeface="Poppins"/>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TextBox 18">
            <a:extLst>
              <a:ext uri="{FF2B5EF4-FFF2-40B4-BE49-F238E27FC236}">
                <a16:creationId xmlns:a16="http://schemas.microsoft.com/office/drawing/2014/main" id="{1F0D41D1-5FF6-0D49-BD8F-FE3C19F30585}"/>
              </a:ext>
            </a:extLst>
          </p:cNvPr>
          <p:cNvSpPr txBox="1"/>
          <p:nvPr userDrawn="1"/>
        </p:nvSpPr>
        <p:spPr>
          <a:xfrm>
            <a:off x="527051" y="6499669"/>
            <a:ext cx="1981312" cy="123111"/>
          </a:xfrm>
          <a:prstGeom prst="rect">
            <a:avLst/>
          </a:prstGeom>
          <a:noFill/>
        </p:spPr>
        <p:txBody>
          <a:bodyPr wrap="none" lIns="0" tIns="0" rIns="0" bIns="0" rtlCol="0">
            <a:noAutofit/>
          </a:bodyPr>
          <a:lstStyle/>
          <a:p>
            <a:pPr marL="0" marR="0" lvl="0" indent="0" algn="l" rtl="0">
              <a:lnSpc>
                <a:spcPct val="100000"/>
              </a:lnSpc>
              <a:spcBef>
                <a:spcPts val="0"/>
              </a:spcBef>
              <a:spcAft>
                <a:spcPts val="0"/>
              </a:spcAft>
              <a:buClr>
                <a:srgbClr val="000000"/>
              </a:buClr>
              <a:buFont typeface="Arial"/>
              <a:buNone/>
            </a:pPr>
            <a:r>
              <a:rPr lang="en-US" sz="800" b="0" i="0" u="none" strike="noStrike" cap="none" dirty="0">
                <a:solidFill>
                  <a:schemeClr val="tx1"/>
                </a:solidFill>
                <a:latin typeface="+mn-lt"/>
                <a:cs typeface="Calibri"/>
                <a:sym typeface="Arial"/>
              </a:rPr>
              <a:t>Tiger Analytics Inc. © 2023. All Rights Reserved.</a:t>
            </a:r>
          </a:p>
        </p:txBody>
      </p:sp>
      <p:sp>
        <p:nvSpPr>
          <p:cNvPr id="20" name="Google Shape;9;p2">
            <a:extLst>
              <a:ext uri="{FF2B5EF4-FFF2-40B4-BE49-F238E27FC236}">
                <a16:creationId xmlns:a16="http://schemas.microsoft.com/office/drawing/2014/main" id="{CDDE3FCE-F96A-8B41-B28A-3CEFB96DBBED}"/>
              </a:ext>
            </a:extLst>
          </p:cNvPr>
          <p:cNvSpPr txBox="1"/>
          <p:nvPr userDrawn="1"/>
        </p:nvSpPr>
        <p:spPr>
          <a:xfrm>
            <a:off x="6629043" y="6499669"/>
            <a:ext cx="318998" cy="123111"/>
          </a:xfrm>
          <a:prstGeom prst="rect">
            <a:avLst/>
          </a:prstGeom>
          <a:noFill/>
          <a:ln>
            <a:noFill/>
          </a:ln>
        </p:spPr>
        <p:txBody>
          <a:bodyPr spcFirstLastPara="1" wrap="none" lIns="0" tIns="0" rIns="0" bIns="0" anchor="t" anchorCtr="0">
            <a:noAutofit/>
          </a:bodyPr>
          <a:lstStyle/>
          <a:p>
            <a:pPr marL="0" lvl="0" indent="0" algn="r" rtl="0">
              <a:lnSpc>
                <a:spcPct val="100000"/>
              </a:lnSpc>
              <a:spcBef>
                <a:spcPts val="0"/>
              </a:spcBef>
              <a:spcAft>
                <a:spcPts val="0"/>
              </a:spcAft>
              <a:buNone/>
            </a:pPr>
            <a:r>
              <a:rPr lang="en-IN" sz="800" dirty="0">
                <a:solidFill>
                  <a:schemeClr val="tx1"/>
                </a:solidFill>
                <a:latin typeface="+mn-lt"/>
                <a:ea typeface="Calibri"/>
                <a:cs typeface="Calibri"/>
                <a:sym typeface="Calibri"/>
              </a:rPr>
              <a:t>Author:</a:t>
            </a:r>
          </a:p>
        </p:txBody>
      </p:sp>
      <p:pic>
        <p:nvPicPr>
          <p:cNvPr id="3" name="Picture 2">
            <a:extLst>
              <a:ext uri="{FF2B5EF4-FFF2-40B4-BE49-F238E27FC236}">
                <a16:creationId xmlns:a16="http://schemas.microsoft.com/office/drawing/2014/main" id="{CF884FA0-6855-81B6-F792-551ABD1D5C44}"/>
              </a:ext>
            </a:extLst>
          </p:cNvPr>
          <p:cNvPicPr>
            <a:picLocks noChangeAspect="1"/>
          </p:cNvPicPr>
          <p:nvPr userDrawn="1"/>
        </p:nvPicPr>
        <p:blipFill>
          <a:blip r:embed="rId2"/>
          <a:stretch>
            <a:fillRect/>
          </a:stretch>
        </p:blipFill>
        <p:spPr>
          <a:xfrm>
            <a:off x="10509120" y="631115"/>
            <a:ext cx="1166943" cy="483245"/>
          </a:xfrm>
          <a:prstGeom prst="rect">
            <a:avLst/>
          </a:prstGeom>
        </p:spPr>
      </p:pic>
    </p:spTree>
    <p:extLst>
      <p:ext uri="{BB962C8B-B14F-4D97-AF65-F5344CB8AC3E}">
        <p14:creationId xmlns:p14="http://schemas.microsoft.com/office/powerpoint/2010/main" val="2634105743"/>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39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Cover - Client Logo">
    <p:spTree>
      <p:nvGrpSpPr>
        <p:cNvPr id="1" name=""/>
        <p:cNvGrpSpPr/>
        <p:nvPr/>
      </p:nvGrpSpPr>
      <p:grpSpPr>
        <a:xfrm>
          <a:off x="0" y="0"/>
          <a:ext cx="0" cy="0"/>
          <a:chOff x="0" y="0"/>
          <a:chExt cx="0" cy="0"/>
        </a:xfrm>
      </p:grpSpPr>
      <p:sp>
        <p:nvSpPr>
          <p:cNvPr id="4" name="Google Shape;11;p2">
            <a:extLst>
              <a:ext uri="{FF2B5EF4-FFF2-40B4-BE49-F238E27FC236}">
                <a16:creationId xmlns:a16="http://schemas.microsoft.com/office/drawing/2014/main" id="{8B400058-50C2-EA42-9BF6-A9504B065FFA}"/>
              </a:ext>
            </a:extLst>
          </p:cNvPr>
          <p:cNvSpPr/>
          <p:nvPr userDrawn="1"/>
        </p:nvSpPr>
        <p:spPr>
          <a:xfrm>
            <a:off x="3" y="4"/>
            <a:ext cx="1011044" cy="1014501"/>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R="0" lvl="0" indent="0" algn="ctr">
              <a:lnSpc>
                <a:spcPct val="90000"/>
              </a:lnSpc>
              <a:spcBef>
                <a:spcPts val="0"/>
              </a:spcBef>
              <a:spcAft>
                <a:spcPts val="0"/>
              </a:spcAft>
              <a:buClr>
                <a:srgbClr val="000000"/>
              </a:buClr>
              <a:buFont typeface="Arial"/>
              <a:buNone/>
            </a:pPr>
            <a:endParaRPr sz="1400" b="0" i="0" u="none" strike="noStrike" cap="none">
              <a:solidFill>
                <a:schemeClr val="dk1"/>
              </a:solidFill>
              <a:latin typeface="Calibri"/>
              <a:ea typeface="Calibri"/>
              <a:cs typeface="Calibri"/>
              <a:sym typeface="Calibri"/>
            </a:endParaRPr>
          </a:p>
        </p:txBody>
      </p:sp>
      <p:sp>
        <p:nvSpPr>
          <p:cNvPr id="5" name="Google Shape;12;p2">
            <a:extLst>
              <a:ext uri="{FF2B5EF4-FFF2-40B4-BE49-F238E27FC236}">
                <a16:creationId xmlns:a16="http://schemas.microsoft.com/office/drawing/2014/main" id="{B52CF107-93E8-FC44-8DFE-BBEC422F2ABB}"/>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6" name="Google Shape;17;p2">
            <a:extLst>
              <a:ext uri="{FF2B5EF4-FFF2-40B4-BE49-F238E27FC236}">
                <a16:creationId xmlns:a16="http://schemas.microsoft.com/office/drawing/2014/main" id="{201498F0-CB3F-FD44-BEBE-07F07F2932BC}"/>
              </a:ext>
            </a:extLst>
          </p:cNvPr>
          <p:cNvSpPr/>
          <p:nvPr userDrawn="1"/>
        </p:nvSpPr>
        <p:spPr>
          <a:xfrm>
            <a:off x="8340399" y="3006658"/>
            <a:ext cx="3851609" cy="3851345"/>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7" name="Text Placeholder 4">
            <a:extLst>
              <a:ext uri="{FF2B5EF4-FFF2-40B4-BE49-F238E27FC236}">
                <a16:creationId xmlns:a16="http://schemas.microsoft.com/office/drawing/2014/main" id="{7927F015-6816-8D43-8518-BECC45FD7EDF}"/>
              </a:ext>
            </a:extLst>
          </p:cNvPr>
          <p:cNvSpPr>
            <a:spLocks noGrp="1"/>
          </p:cNvSpPr>
          <p:nvPr>
            <p:ph type="body" sz="quarter" idx="10"/>
          </p:nvPr>
        </p:nvSpPr>
        <p:spPr>
          <a:xfrm>
            <a:off x="3078592" y="6499667"/>
            <a:ext cx="1376800" cy="1232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 name="Text Placeholder 4">
            <a:extLst>
              <a:ext uri="{FF2B5EF4-FFF2-40B4-BE49-F238E27FC236}">
                <a16:creationId xmlns:a16="http://schemas.microsoft.com/office/drawing/2014/main" id="{FF0678D6-756B-2140-8329-80B19094EB69}"/>
              </a:ext>
            </a:extLst>
          </p:cNvPr>
          <p:cNvSpPr>
            <a:spLocks noGrp="1"/>
          </p:cNvSpPr>
          <p:nvPr>
            <p:ph type="body" sz="quarter" idx="13"/>
          </p:nvPr>
        </p:nvSpPr>
        <p:spPr>
          <a:xfrm>
            <a:off x="6983590" y="6499667"/>
            <a:ext cx="745200" cy="1232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 name="Google Shape;9;p2">
            <a:extLst>
              <a:ext uri="{FF2B5EF4-FFF2-40B4-BE49-F238E27FC236}">
                <a16:creationId xmlns:a16="http://schemas.microsoft.com/office/drawing/2014/main" id="{917604C0-DA86-AF4D-A647-202C68D76175}"/>
              </a:ext>
            </a:extLst>
          </p:cNvPr>
          <p:cNvSpPr txBox="1"/>
          <p:nvPr userDrawn="1"/>
        </p:nvSpPr>
        <p:spPr>
          <a:xfrm>
            <a:off x="4978277" y="6499669"/>
            <a:ext cx="224420" cy="123111"/>
          </a:xfrm>
          <a:prstGeom prst="rect">
            <a:avLst/>
          </a:prstGeom>
          <a:noFill/>
          <a:ln>
            <a:noFill/>
          </a:ln>
        </p:spPr>
        <p:txBody>
          <a:bodyPr spcFirstLastPara="1" wrap="none" lIns="0" tIns="0" rIns="0" bIns="0" anchor="t" anchorCtr="0">
            <a:noAutofit/>
          </a:bodyPr>
          <a:lstStyle/>
          <a:p>
            <a:pPr marL="0" lvl="0" indent="0" algn="r" rtl="0">
              <a:lnSpc>
                <a:spcPct val="100000"/>
              </a:lnSpc>
              <a:spcBef>
                <a:spcPts val="0"/>
              </a:spcBef>
              <a:spcAft>
                <a:spcPts val="0"/>
              </a:spcAft>
              <a:buNone/>
            </a:pPr>
            <a:r>
              <a:rPr lang="en" sz="800" dirty="0">
                <a:solidFill>
                  <a:schemeClr val="tx1"/>
                </a:solidFill>
                <a:latin typeface="+mn-lt"/>
                <a:ea typeface="Calibri"/>
                <a:cs typeface="Calibri"/>
                <a:sym typeface="Calibri"/>
              </a:rPr>
              <a:t>Date:</a:t>
            </a:r>
            <a:endParaRPr sz="800" dirty="0">
              <a:solidFill>
                <a:schemeClr val="tx1"/>
              </a:solidFill>
              <a:latin typeface="+mn-lt"/>
              <a:ea typeface="Calibri"/>
              <a:cs typeface="Calibri"/>
              <a:sym typeface="Calibri"/>
            </a:endParaRPr>
          </a:p>
        </p:txBody>
      </p:sp>
      <p:sp>
        <p:nvSpPr>
          <p:cNvPr id="10" name="Text Placeholder 4">
            <a:extLst>
              <a:ext uri="{FF2B5EF4-FFF2-40B4-BE49-F238E27FC236}">
                <a16:creationId xmlns:a16="http://schemas.microsoft.com/office/drawing/2014/main" id="{95E933CE-8769-7D42-977A-9E273DD7CAFB}"/>
              </a:ext>
            </a:extLst>
          </p:cNvPr>
          <p:cNvSpPr>
            <a:spLocks noGrp="1"/>
          </p:cNvSpPr>
          <p:nvPr>
            <p:ph type="body" sz="quarter" idx="14"/>
          </p:nvPr>
        </p:nvSpPr>
        <p:spPr>
          <a:xfrm>
            <a:off x="5236821" y="6499667"/>
            <a:ext cx="856000" cy="1232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 name="Text Placeholder 4">
            <a:extLst>
              <a:ext uri="{FF2B5EF4-FFF2-40B4-BE49-F238E27FC236}">
                <a16:creationId xmlns:a16="http://schemas.microsoft.com/office/drawing/2014/main" id="{19CFAFDF-7853-BE4C-AC60-0ACF49585AA6}"/>
              </a:ext>
            </a:extLst>
          </p:cNvPr>
          <p:cNvSpPr>
            <a:spLocks noGrp="1"/>
          </p:cNvSpPr>
          <p:nvPr>
            <p:ph type="body" sz="quarter" idx="169"/>
          </p:nvPr>
        </p:nvSpPr>
        <p:spPr>
          <a:xfrm>
            <a:off x="527051" y="2076467"/>
            <a:ext cx="5544800" cy="1352800"/>
          </a:xfrm>
          <a:prstGeom prst="rect">
            <a:avLst/>
          </a:prstGeom>
        </p:spPr>
        <p:txBody>
          <a:bodyPr lIns="0" tIns="0" rIns="0" bIns="0" anchor="b">
            <a:noAutofit/>
          </a:bodyPr>
          <a:lstStyle>
            <a:lvl1pPr marL="0" marR="0" indent="0" algn="l" rtl="0">
              <a:lnSpc>
                <a:spcPct val="100000"/>
              </a:lnSpc>
              <a:spcBef>
                <a:spcPts val="0"/>
              </a:spcBef>
              <a:spcAft>
                <a:spcPts val="0"/>
              </a:spcAft>
              <a:buClr>
                <a:schemeClr val="accent1"/>
              </a:buClr>
              <a:buSzPts val="3000"/>
              <a:buFont typeface="Poppins Medium"/>
              <a:buNone/>
              <a:tabLst/>
              <a:defRPr lang="en-US" sz="4000" b="0" i="0" u="none" strike="noStrike" cap="none" dirty="0">
                <a:solidFill>
                  <a:schemeClr val="accent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2" name="Text Placeholder 4">
            <a:extLst>
              <a:ext uri="{FF2B5EF4-FFF2-40B4-BE49-F238E27FC236}">
                <a16:creationId xmlns:a16="http://schemas.microsoft.com/office/drawing/2014/main" id="{32805DD9-CB4A-F340-98FC-5972BF3CE2ED}"/>
              </a:ext>
            </a:extLst>
          </p:cNvPr>
          <p:cNvSpPr>
            <a:spLocks noGrp="1"/>
          </p:cNvSpPr>
          <p:nvPr>
            <p:ph type="body" sz="quarter" idx="170"/>
          </p:nvPr>
        </p:nvSpPr>
        <p:spPr>
          <a:xfrm>
            <a:off x="527051" y="4129148"/>
            <a:ext cx="2328800" cy="328241"/>
          </a:xfrm>
          <a:prstGeom prst="rect">
            <a:avLst/>
          </a:prstGeom>
          <a:solidFill>
            <a:schemeClr val="bg2"/>
          </a:solidFill>
        </p:spPr>
        <p:txBody>
          <a:bodyPr lIns="72000" tIns="72000" rIns="72000" bIns="72000">
            <a:noAutofit/>
          </a:bodyPr>
          <a:lstStyle>
            <a:lvl1pPr marL="8467" marR="0" indent="0" algn="l" rtl="0">
              <a:lnSpc>
                <a:spcPct val="100000"/>
              </a:lnSpc>
              <a:spcBef>
                <a:spcPts val="0"/>
              </a:spcBef>
              <a:spcAft>
                <a:spcPts val="0"/>
              </a:spcAft>
              <a:buClr>
                <a:srgbClr val="000000"/>
              </a:buClr>
              <a:buSzPts val="1000"/>
              <a:buFont typeface="Poppins"/>
              <a:buNone/>
              <a:tabLst/>
              <a:defRPr lang="en-US" sz="1200" b="0" i="0" u="none" strike="noStrike" cap="none" dirty="0">
                <a:solidFill>
                  <a:schemeClr val="tx1"/>
                </a:solidFill>
                <a:latin typeface="Poppins"/>
                <a:ea typeface="Poppins"/>
                <a:cs typeface="Poppins"/>
                <a:sym typeface="Poppins"/>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6287AB12-BBF8-314A-A6E9-19F637AF1BB6}"/>
              </a:ext>
            </a:extLst>
          </p:cNvPr>
          <p:cNvSpPr>
            <a:spLocks noGrp="1"/>
          </p:cNvSpPr>
          <p:nvPr>
            <p:ph type="body" sz="quarter" idx="171"/>
          </p:nvPr>
        </p:nvSpPr>
        <p:spPr>
          <a:xfrm>
            <a:off x="527051" y="3593767"/>
            <a:ext cx="5544800" cy="386000"/>
          </a:xfrm>
          <a:prstGeom prst="rect">
            <a:avLst/>
          </a:prstGeom>
        </p:spPr>
        <p:txBody>
          <a:bodyPr lIns="0" tIns="0" rIns="0" bIns="0">
            <a:noAutofit/>
          </a:bodyPr>
          <a:lstStyle>
            <a:lvl1pPr marL="0" marR="0" indent="-8467" algn="l" rtl="0">
              <a:lnSpc>
                <a:spcPct val="100000"/>
              </a:lnSpc>
              <a:spcBef>
                <a:spcPts val="0"/>
              </a:spcBef>
              <a:spcAft>
                <a:spcPts val="0"/>
              </a:spcAft>
              <a:buClr>
                <a:srgbClr val="000000"/>
              </a:buClr>
              <a:buSzPts val="1400"/>
              <a:buFont typeface="Poppins"/>
              <a:buNone/>
              <a:tabLst/>
              <a:defRPr lang="en-US" sz="1600" b="0" i="0" u="none" strike="noStrike" cap="none" dirty="0">
                <a:solidFill>
                  <a:schemeClr val="tx1"/>
                </a:solidFill>
                <a:latin typeface="Poppins"/>
                <a:ea typeface="Poppins"/>
                <a:cs typeface="Poppins"/>
                <a:sym typeface="Poppins"/>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TextBox 18">
            <a:extLst>
              <a:ext uri="{FF2B5EF4-FFF2-40B4-BE49-F238E27FC236}">
                <a16:creationId xmlns:a16="http://schemas.microsoft.com/office/drawing/2014/main" id="{1F0D41D1-5FF6-0D49-BD8F-FE3C19F30585}"/>
              </a:ext>
            </a:extLst>
          </p:cNvPr>
          <p:cNvSpPr txBox="1"/>
          <p:nvPr userDrawn="1"/>
        </p:nvSpPr>
        <p:spPr>
          <a:xfrm>
            <a:off x="527051" y="6499669"/>
            <a:ext cx="1981312" cy="123111"/>
          </a:xfrm>
          <a:prstGeom prst="rect">
            <a:avLst/>
          </a:prstGeom>
          <a:noFill/>
        </p:spPr>
        <p:txBody>
          <a:bodyPr wrap="none" lIns="0" tIns="0" rIns="0" bIns="0" rtlCol="0">
            <a:noAutofit/>
          </a:bodyPr>
          <a:lstStyle/>
          <a:p>
            <a:pPr marL="0" marR="0" lvl="0" indent="0" algn="l" rtl="0">
              <a:lnSpc>
                <a:spcPct val="100000"/>
              </a:lnSpc>
              <a:spcBef>
                <a:spcPts val="0"/>
              </a:spcBef>
              <a:spcAft>
                <a:spcPts val="0"/>
              </a:spcAft>
              <a:buClr>
                <a:srgbClr val="000000"/>
              </a:buClr>
              <a:buFont typeface="Arial"/>
              <a:buNone/>
            </a:pPr>
            <a:r>
              <a:rPr lang="en-US" sz="800" b="0" i="0" u="none" strike="noStrike" cap="none" dirty="0">
                <a:solidFill>
                  <a:schemeClr val="tx1"/>
                </a:solidFill>
                <a:latin typeface="+mn-lt"/>
                <a:cs typeface="Calibri"/>
                <a:sym typeface="Arial"/>
              </a:rPr>
              <a:t>Tiger Analytics Inc. © 2023. All Rights Reserved.</a:t>
            </a:r>
          </a:p>
        </p:txBody>
      </p:sp>
      <p:sp>
        <p:nvSpPr>
          <p:cNvPr id="20" name="Google Shape;9;p2">
            <a:extLst>
              <a:ext uri="{FF2B5EF4-FFF2-40B4-BE49-F238E27FC236}">
                <a16:creationId xmlns:a16="http://schemas.microsoft.com/office/drawing/2014/main" id="{CDDE3FCE-F96A-8B41-B28A-3CEFB96DBBED}"/>
              </a:ext>
            </a:extLst>
          </p:cNvPr>
          <p:cNvSpPr txBox="1"/>
          <p:nvPr userDrawn="1"/>
        </p:nvSpPr>
        <p:spPr>
          <a:xfrm>
            <a:off x="6629043" y="6499669"/>
            <a:ext cx="318998" cy="123111"/>
          </a:xfrm>
          <a:prstGeom prst="rect">
            <a:avLst/>
          </a:prstGeom>
          <a:noFill/>
          <a:ln>
            <a:noFill/>
          </a:ln>
        </p:spPr>
        <p:txBody>
          <a:bodyPr spcFirstLastPara="1" wrap="none" lIns="0" tIns="0" rIns="0" bIns="0" anchor="t" anchorCtr="0">
            <a:noAutofit/>
          </a:bodyPr>
          <a:lstStyle/>
          <a:p>
            <a:pPr marL="0" lvl="0" indent="0" algn="r" rtl="0">
              <a:lnSpc>
                <a:spcPct val="100000"/>
              </a:lnSpc>
              <a:spcBef>
                <a:spcPts val="0"/>
              </a:spcBef>
              <a:spcAft>
                <a:spcPts val="0"/>
              </a:spcAft>
              <a:buNone/>
            </a:pPr>
            <a:r>
              <a:rPr lang="en-IN" sz="800" dirty="0">
                <a:solidFill>
                  <a:schemeClr val="tx1"/>
                </a:solidFill>
                <a:latin typeface="+mn-lt"/>
                <a:ea typeface="Calibri"/>
                <a:cs typeface="Calibri"/>
                <a:sym typeface="Calibri"/>
              </a:rPr>
              <a:t>Author:</a:t>
            </a:r>
          </a:p>
        </p:txBody>
      </p:sp>
      <p:sp>
        <p:nvSpPr>
          <p:cNvPr id="16" name="Google Shape;46;p27">
            <a:extLst>
              <a:ext uri="{FF2B5EF4-FFF2-40B4-BE49-F238E27FC236}">
                <a16:creationId xmlns:a16="http://schemas.microsoft.com/office/drawing/2014/main" id="{FF6F4A1C-113B-D918-C69F-275710C4FCFB}"/>
              </a:ext>
            </a:extLst>
          </p:cNvPr>
          <p:cNvSpPr>
            <a:spLocks noGrp="1"/>
          </p:cNvSpPr>
          <p:nvPr>
            <p:ph type="pic" idx="6"/>
          </p:nvPr>
        </p:nvSpPr>
        <p:spPr>
          <a:xfrm>
            <a:off x="8539769" y="644327"/>
            <a:ext cx="1531222" cy="498506"/>
          </a:xfrm>
          <a:prstGeom prst="rect">
            <a:avLst/>
          </a:prstGeom>
          <a:noFill/>
          <a:ln>
            <a:noFill/>
          </a:ln>
        </p:spPr>
        <p:txBody>
          <a:bodyPr anchor="ctr">
            <a:normAutofit/>
          </a:bodyPr>
          <a:lstStyle>
            <a:lvl1pPr marL="6351" indent="0" algn="ctr">
              <a:buNone/>
              <a:tabLst/>
              <a:defRPr sz="1600">
                <a:solidFill>
                  <a:schemeClr val="tx1"/>
                </a:solidFill>
                <a:latin typeface="+mn-lt"/>
              </a:defRPr>
            </a:lvl1pPr>
          </a:lstStyle>
          <a:p>
            <a:endParaRPr lang="en-US" dirty="0"/>
          </a:p>
        </p:txBody>
      </p:sp>
      <p:pic>
        <p:nvPicPr>
          <p:cNvPr id="3" name="Picture 2">
            <a:extLst>
              <a:ext uri="{FF2B5EF4-FFF2-40B4-BE49-F238E27FC236}">
                <a16:creationId xmlns:a16="http://schemas.microsoft.com/office/drawing/2014/main" id="{16D8B95D-E485-253C-7525-E313B2116F43}"/>
              </a:ext>
            </a:extLst>
          </p:cNvPr>
          <p:cNvPicPr>
            <a:picLocks noChangeAspect="1"/>
          </p:cNvPicPr>
          <p:nvPr userDrawn="1"/>
        </p:nvPicPr>
        <p:blipFill>
          <a:blip r:embed="rId2"/>
          <a:stretch>
            <a:fillRect/>
          </a:stretch>
        </p:blipFill>
        <p:spPr>
          <a:xfrm>
            <a:off x="10509120" y="631115"/>
            <a:ext cx="1166943" cy="483245"/>
          </a:xfrm>
          <a:prstGeom prst="rect">
            <a:avLst/>
          </a:prstGeom>
        </p:spPr>
      </p:pic>
      <p:cxnSp>
        <p:nvCxnSpPr>
          <p:cNvPr id="14" name="Google Shape;44;p27">
            <a:extLst>
              <a:ext uri="{FF2B5EF4-FFF2-40B4-BE49-F238E27FC236}">
                <a16:creationId xmlns:a16="http://schemas.microsoft.com/office/drawing/2014/main" id="{37895BB3-21D8-5144-FCDF-C58FE390D14F}"/>
              </a:ext>
            </a:extLst>
          </p:cNvPr>
          <p:cNvCxnSpPr>
            <a:cxnSpLocks/>
          </p:cNvCxnSpPr>
          <p:nvPr userDrawn="1"/>
        </p:nvCxnSpPr>
        <p:spPr>
          <a:xfrm>
            <a:off x="10294021" y="653937"/>
            <a:ext cx="0" cy="437600"/>
          </a:xfrm>
          <a:prstGeom prst="straightConnector1">
            <a:avLst/>
          </a:prstGeom>
          <a:noFill/>
          <a:ln w="9525" cap="flat" cmpd="sng">
            <a:solidFill>
              <a:srgbClr val="DEDEDE"/>
            </a:solidFill>
            <a:prstDash val="solid"/>
            <a:round/>
            <a:headEnd type="none" w="sm" len="sm"/>
            <a:tailEnd type="none" w="sm" len="sm"/>
          </a:ln>
        </p:spPr>
      </p:cxnSp>
    </p:spTree>
    <p:extLst>
      <p:ext uri="{BB962C8B-B14F-4D97-AF65-F5344CB8AC3E}">
        <p14:creationId xmlns:p14="http://schemas.microsoft.com/office/powerpoint/2010/main" val="807446863"/>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399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Cover - Imagery">
    <p:spTree>
      <p:nvGrpSpPr>
        <p:cNvPr id="1" name=""/>
        <p:cNvGrpSpPr/>
        <p:nvPr/>
      </p:nvGrpSpPr>
      <p:grpSpPr>
        <a:xfrm>
          <a:off x="0" y="0"/>
          <a:ext cx="0" cy="0"/>
          <a:chOff x="0" y="0"/>
          <a:chExt cx="0" cy="0"/>
        </a:xfrm>
      </p:grpSpPr>
      <p:sp>
        <p:nvSpPr>
          <p:cNvPr id="17" name="Picture Placeholder 19">
            <a:extLst>
              <a:ext uri="{FF2B5EF4-FFF2-40B4-BE49-F238E27FC236}">
                <a16:creationId xmlns:a16="http://schemas.microsoft.com/office/drawing/2014/main" id="{E1DD6AD5-DE77-D942-C078-7CA57F43A57E}"/>
              </a:ext>
            </a:extLst>
          </p:cNvPr>
          <p:cNvSpPr>
            <a:spLocks noGrp="1"/>
          </p:cNvSpPr>
          <p:nvPr>
            <p:ph type="pic" sz="quarter" idx="172"/>
          </p:nvPr>
        </p:nvSpPr>
        <p:spPr>
          <a:xfrm>
            <a:off x="8908710" y="3578469"/>
            <a:ext cx="3278657" cy="3279535"/>
          </a:xfrm>
          <a:custGeom>
            <a:avLst/>
            <a:gdLst>
              <a:gd name="connsiteX0" fmla="*/ 2458993 w 2458993"/>
              <a:gd name="connsiteY0" fmla="*/ 0 h 2459651"/>
              <a:gd name="connsiteX1" fmla="*/ 2458993 w 2458993"/>
              <a:gd name="connsiteY1" fmla="*/ 2459651 h 2459651"/>
              <a:gd name="connsiteX2" fmla="*/ 0 w 2458993"/>
              <a:gd name="connsiteY2" fmla="*/ 2459651 h 2459651"/>
              <a:gd name="connsiteX3" fmla="*/ 9530 w 2458993"/>
              <a:gd name="connsiteY3" fmla="*/ 2258378 h 2459651"/>
              <a:gd name="connsiteX4" fmla="*/ 2242766 w 2458993"/>
              <a:gd name="connsiteY4" fmla="*/ 10918 h 2459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993" h="2459651">
                <a:moveTo>
                  <a:pt x="2458993" y="0"/>
                </a:moveTo>
                <a:lnTo>
                  <a:pt x="2458993" y="2459651"/>
                </a:lnTo>
                <a:lnTo>
                  <a:pt x="0" y="2459651"/>
                </a:lnTo>
                <a:lnTo>
                  <a:pt x="9530" y="2258378"/>
                </a:lnTo>
                <a:cubicBezTo>
                  <a:pt x="122235" y="1074268"/>
                  <a:pt x="1060809" y="130954"/>
                  <a:pt x="2242766" y="10918"/>
                </a:cubicBezTo>
                <a:close/>
              </a:path>
            </a:pathLst>
          </a:custGeom>
          <a:noFill/>
        </p:spPr>
        <p:txBody>
          <a:bodyPr wrap="square" anchor="ctr">
            <a:noAutofit/>
          </a:bodyPr>
          <a:lstStyle>
            <a:lvl1pPr marL="186267" indent="0" algn="ctr">
              <a:buNone/>
              <a:defRPr sz="1867">
                <a:solidFill>
                  <a:schemeClr val="bg1"/>
                </a:solidFill>
                <a:latin typeface="+mn-lt"/>
              </a:defRPr>
            </a:lvl1pPr>
          </a:lstStyle>
          <a:p>
            <a:endParaRPr lang="en-US" dirty="0"/>
          </a:p>
        </p:txBody>
      </p:sp>
      <p:sp>
        <p:nvSpPr>
          <p:cNvPr id="4" name="Google Shape;11;p2">
            <a:extLst>
              <a:ext uri="{FF2B5EF4-FFF2-40B4-BE49-F238E27FC236}">
                <a16:creationId xmlns:a16="http://schemas.microsoft.com/office/drawing/2014/main" id="{8B400058-50C2-EA42-9BF6-A9504B065FFA}"/>
              </a:ext>
            </a:extLst>
          </p:cNvPr>
          <p:cNvSpPr/>
          <p:nvPr userDrawn="1"/>
        </p:nvSpPr>
        <p:spPr>
          <a:xfrm>
            <a:off x="3" y="4"/>
            <a:ext cx="1011044" cy="1014501"/>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R="0" lvl="0" indent="0" algn="ctr">
              <a:lnSpc>
                <a:spcPct val="90000"/>
              </a:lnSpc>
              <a:spcBef>
                <a:spcPts val="0"/>
              </a:spcBef>
              <a:spcAft>
                <a:spcPts val="0"/>
              </a:spcAft>
              <a:buClr>
                <a:srgbClr val="000000"/>
              </a:buClr>
              <a:buFont typeface="Arial"/>
              <a:buNone/>
            </a:pPr>
            <a:endParaRPr sz="1400" b="0" i="0" u="none" strike="noStrike" cap="none">
              <a:solidFill>
                <a:schemeClr val="dk1"/>
              </a:solidFill>
              <a:latin typeface="Calibri"/>
              <a:ea typeface="Calibri"/>
              <a:cs typeface="Calibri"/>
              <a:sym typeface="Calibri"/>
            </a:endParaRPr>
          </a:p>
        </p:txBody>
      </p:sp>
      <p:sp>
        <p:nvSpPr>
          <p:cNvPr id="5" name="Google Shape;12;p2">
            <a:extLst>
              <a:ext uri="{FF2B5EF4-FFF2-40B4-BE49-F238E27FC236}">
                <a16:creationId xmlns:a16="http://schemas.microsoft.com/office/drawing/2014/main" id="{B52CF107-93E8-FC44-8DFE-BBEC422F2ABB}"/>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6" name="Google Shape;17;p2">
            <a:extLst>
              <a:ext uri="{FF2B5EF4-FFF2-40B4-BE49-F238E27FC236}">
                <a16:creationId xmlns:a16="http://schemas.microsoft.com/office/drawing/2014/main" id="{201498F0-CB3F-FD44-BEBE-07F07F2932BC}"/>
              </a:ext>
            </a:extLst>
          </p:cNvPr>
          <p:cNvSpPr/>
          <p:nvPr userDrawn="1"/>
        </p:nvSpPr>
        <p:spPr>
          <a:xfrm>
            <a:off x="8340399" y="3006658"/>
            <a:ext cx="3851609" cy="3851345"/>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7" name="Text Placeholder 4">
            <a:extLst>
              <a:ext uri="{FF2B5EF4-FFF2-40B4-BE49-F238E27FC236}">
                <a16:creationId xmlns:a16="http://schemas.microsoft.com/office/drawing/2014/main" id="{7927F015-6816-8D43-8518-BECC45FD7EDF}"/>
              </a:ext>
            </a:extLst>
          </p:cNvPr>
          <p:cNvSpPr>
            <a:spLocks noGrp="1"/>
          </p:cNvSpPr>
          <p:nvPr>
            <p:ph type="body" sz="quarter" idx="10"/>
          </p:nvPr>
        </p:nvSpPr>
        <p:spPr>
          <a:xfrm>
            <a:off x="3078592" y="6499667"/>
            <a:ext cx="1376800" cy="1232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 name="Text Placeholder 4">
            <a:extLst>
              <a:ext uri="{FF2B5EF4-FFF2-40B4-BE49-F238E27FC236}">
                <a16:creationId xmlns:a16="http://schemas.microsoft.com/office/drawing/2014/main" id="{FF0678D6-756B-2140-8329-80B19094EB69}"/>
              </a:ext>
            </a:extLst>
          </p:cNvPr>
          <p:cNvSpPr>
            <a:spLocks noGrp="1"/>
          </p:cNvSpPr>
          <p:nvPr>
            <p:ph type="body" sz="quarter" idx="13"/>
          </p:nvPr>
        </p:nvSpPr>
        <p:spPr>
          <a:xfrm>
            <a:off x="6983590" y="6499667"/>
            <a:ext cx="745200" cy="1232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 name="Google Shape;9;p2">
            <a:extLst>
              <a:ext uri="{FF2B5EF4-FFF2-40B4-BE49-F238E27FC236}">
                <a16:creationId xmlns:a16="http://schemas.microsoft.com/office/drawing/2014/main" id="{917604C0-DA86-AF4D-A647-202C68D76175}"/>
              </a:ext>
            </a:extLst>
          </p:cNvPr>
          <p:cNvSpPr txBox="1"/>
          <p:nvPr userDrawn="1"/>
        </p:nvSpPr>
        <p:spPr>
          <a:xfrm>
            <a:off x="4978277" y="6499669"/>
            <a:ext cx="224420" cy="123111"/>
          </a:xfrm>
          <a:prstGeom prst="rect">
            <a:avLst/>
          </a:prstGeom>
          <a:noFill/>
          <a:ln>
            <a:noFill/>
          </a:ln>
        </p:spPr>
        <p:txBody>
          <a:bodyPr spcFirstLastPara="1" wrap="none" lIns="0" tIns="0" rIns="0" bIns="0" anchor="t" anchorCtr="0">
            <a:noAutofit/>
          </a:bodyPr>
          <a:lstStyle/>
          <a:p>
            <a:pPr marL="0" lvl="0" indent="0" algn="r" rtl="0">
              <a:lnSpc>
                <a:spcPct val="100000"/>
              </a:lnSpc>
              <a:spcBef>
                <a:spcPts val="0"/>
              </a:spcBef>
              <a:spcAft>
                <a:spcPts val="0"/>
              </a:spcAft>
              <a:buNone/>
            </a:pPr>
            <a:r>
              <a:rPr lang="en" sz="800" dirty="0">
                <a:solidFill>
                  <a:schemeClr val="tx1"/>
                </a:solidFill>
                <a:latin typeface="+mn-lt"/>
                <a:ea typeface="Calibri"/>
                <a:cs typeface="Calibri"/>
                <a:sym typeface="Calibri"/>
              </a:rPr>
              <a:t>Date:</a:t>
            </a:r>
            <a:endParaRPr sz="800" dirty="0">
              <a:solidFill>
                <a:schemeClr val="tx1"/>
              </a:solidFill>
              <a:latin typeface="+mn-lt"/>
              <a:ea typeface="Calibri"/>
              <a:cs typeface="Calibri"/>
              <a:sym typeface="Calibri"/>
            </a:endParaRPr>
          </a:p>
        </p:txBody>
      </p:sp>
      <p:sp>
        <p:nvSpPr>
          <p:cNvPr id="10" name="Text Placeholder 4">
            <a:extLst>
              <a:ext uri="{FF2B5EF4-FFF2-40B4-BE49-F238E27FC236}">
                <a16:creationId xmlns:a16="http://schemas.microsoft.com/office/drawing/2014/main" id="{95E933CE-8769-7D42-977A-9E273DD7CAFB}"/>
              </a:ext>
            </a:extLst>
          </p:cNvPr>
          <p:cNvSpPr>
            <a:spLocks noGrp="1"/>
          </p:cNvSpPr>
          <p:nvPr>
            <p:ph type="body" sz="quarter" idx="14"/>
          </p:nvPr>
        </p:nvSpPr>
        <p:spPr>
          <a:xfrm>
            <a:off x="5236821" y="6499667"/>
            <a:ext cx="856000" cy="1232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 name="Text Placeholder 4">
            <a:extLst>
              <a:ext uri="{FF2B5EF4-FFF2-40B4-BE49-F238E27FC236}">
                <a16:creationId xmlns:a16="http://schemas.microsoft.com/office/drawing/2014/main" id="{19CFAFDF-7853-BE4C-AC60-0ACF49585AA6}"/>
              </a:ext>
            </a:extLst>
          </p:cNvPr>
          <p:cNvSpPr>
            <a:spLocks noGrp="1"/>
          </p:cNvSpPr>
          <p:nvPr>
            <p:ph type="body" sz="quarter" idx="169"/>
          </p:nvPr>
        </p:nvSpPr>
        <p:spPr>
          <a:xfrm>
            <a:off x="527051" y="2076467"/>
            <a:ext cx="5544800" cy="1352800"/>
          </a:xfrm>
          <a:prstGeom prst="rect">
            <a:avLst/>
          </a:prstGeom>
        </p:spPr>
        <p:txBody>
          <a:bodyPr lIns="0" tIns="0" rIns="0" bIns="0" anchor="b">
            <a:noAutofit/>
          </a:bodyPr>
          <a:lstStyle>
            <a:lvl1pPr marL="0" marR="0" indent="0" algn="l" rtl="0">
              <a:lnSpc>
                <a:spcPct val="100000"/>
              </a:lnSpc>
              <a:spcBef>
                <a:spcPts val="0"/>
              </a:spcBef>
              <a:spcAft>
                <a:spcPts val="0"/>
              </a:spcAft>
              <a:buClr>
                <a:schemeClr val="accent1"/>
              </a:buClr>
              <a:buSzPts val="3000"/>
              <a:buFont typeface="Poppins Medium"/>
              <a:buNone/>
              <a:tabLst/>
              <a:defRPr lang="en-US" sz="4000" b="0" i="0" u="none" strike="noStrike" cap="none" dirty="0">
                <a:solidFill>
                  <a:schemeClr val="accent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2" name="Text Placeholder 4">
            <a:extLst>
              <a:ext uri="{FF2B5EF4-FFF2-40B4-BE49-F238E27FC236}">
                <a16:creationId xmlns:a16="http://schemas.microsoft.com/office/drawing/2014/main" id="{32805DD9-CB4A-F340-98FC-5972BF3CE2ED}"/>
              </a:ext>
            </a:extLst>
          </p:cNvPr>
          <p:cNvSpPr>
            <a:spLocks noGrp="1"/>
          </p:cNvSpPr>
          <p:nvPr>
            <p:ph type="body" sz="quarter" idx="170"/>
          </p:nvPr>
        </p:nvSpPr>
        <p:spPr>
          <a:xfrm>
            <a:off x="527051" y="4129148"/>
            <a:ext cx="2328800" cy="328241"/>
          </a:xfrm>
          <a:prstGeom prst="rect">
            <a:avLst/>
          </a:prstGeom>
          <a:solidFill>
            <a:schemeClr val="bg2"/>
          </a:solidFill>
        </p:spPr>
        <p:txBody>
          <a:bodyPr lIns="72000" tIns="72000" rIns="72000" bIns="72000">
            <a:noAutofit/>
          </a:bodyPr>
          <a:lstStyle>
            <a:lvl1pPr marL="8467" marR="0" indent="0" algn="l" rtl="0">
              <a:lnSpc>
                <a:spcPct val="100000"/>
              </a:lnSpc>
              <a:spcBef>
                <a:spcPts val="0"/>
              </a:spcBef>
              <a:spcAft>
                <a:spcPts val="0"/>
              </a:spcAft>
              <a:buClr>
                <a:srgbClr val="000000"/>
              </a:buClr>
              <a:buSzPts val="1000"/>
              <a:buFont typeface="Poppins"/>
              <a:buNone/>
              <a:tabLst/>
              <a:defRPr lang="en-US" sz="1200" b="0" i="0" u="none" strike="noStrike" cap="none" dirty="0">
                <a:solidFill>
                  <a:schemeClr val="tx1"/>
                </a:solidFill>
                <a:latin typeface="Poppins"/>
                <a:ea typeface="Poppins"/>
                <a:cs typeface="Poppins"/>
                <a:sym typeface="Poppins"/>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6287AB12-BBF8-314A-A6E9-19F637AF1BB6}"/>
              </a:ext>
            </a:extLst>
          </p:cNvPr>
          <p:cNvSpPr>
            <a:spLocks noGrp="1"/>
          </p:cNvSpPr>
          <p:nvPr>
            <p:ph type="body" sz="quarter" idx="171"/>
          </p:nvPr>
        </p:nvSpPr>
        <p:spPr>
          <a:xfrm>
            <a:off x="527051" y="3593767"/>
            <a:ext cx="5544800" cy="386000"/>
          </a:xfrm>
          <a:prstGeom prst="rect">
            <a:avLst/>
          </a:prstGeom>
        </p:spPr>
        <p:txBody>
          <a:bodyPr lIns="0" tIns="0" rIns="0" bIns="0">
            <a:noAutofit/>
          </a:bodyPr>
          <a:lstStyle>
            <a:lvl1pPr marL="0" marR="0" indent="-8467" algn="l" rtl="0">
              <a:lnSpc>
                <a:spcPct val="100000"/>
              </a:lnSpc>
              <a:spcBef>
                <a:spcPts val="0"/>
              </a:spcBef>
              <a:spcAft>
                <a:spcPts val="0"/>
              </a:spcAft>
              <a:buClr>
                <a:srgbClr val="000000"/>
              </a:buClr>
              <a:buSzPts val="1400"/>
              <a:buFont typeface="Poppins"/>
              <a:buNone/>
              <a:tabLst/>
              <a:defRPr lang="en-US" sz="1600" b="0" i="0" u="none" strike="noStrike" cap="none" dirty="0">
                <a:solidFill>
                  <a:schemeClr val="tx1"/>
                </a:solidFill>
                <a:latin typeface="Poppins"/>
                <a:ea typeface="Poppins"/>
                <a:cs typeface="Poppins"/>
                <a:sym typeface="Poppins"/>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TextBox 18">
            <a:extLst>
              <a:ext uri="{FF2B5EF4-FFF2-40B4-BE49-F238E27FC236}">
                <a16:creationId xmlns:a16="http://schemas.microsoft.com/office/drawing/2014/main" id="{1F0D41D1-5FF6-0D49-BD8F-FE3C19F30585}"/>
              </a:ext>
            </a:extLst>
          </p:cNvPr>
          <p:cNvSpPr txBox="1"/>
          <p:nvPr userDrawn="1"/>
        </p:nvSpPr>
        <p:spPr>
          <a:xfrm>
            <a:off x="527051" y="6499669"/>
            <a:ext cx="1981312" cy="123111"/>
          </a:xfrm>
          <a:prstGeom prst="rect">
            <a:avLst/>
          </a:prstGeom>
          <a:noFill/>
        </p:spPr>
        <p:txBody>
          <a:bodyPr wrap="none" lIns="0" tIns="0" rIns="0" bIns="0" rtlCol="0">
            <a:noAutofit/>
          </a:bodyPr>
          <a:lstStyle/>
          <a:p>
            <a:pPr marL="0" marR="0" lvl="0" indent="0" algn="l" rtl="0">
              <a:lnSpc>
                <a:spcPct val="100000"/>
              </a:lnSpc>
              <a:spcBef>
                <a:spcPts val="0"/>
              </a:spcBef>
              <a:spcAft>
                <a:spcPts val="0"/>
              </a:spcAft>
              <a:buClr>
                <a:srgbClr val="000000"/>
              </a:buClr>
              <a:buFont typeface="Arial"/>
              <a:buNone/>
            </a:pPr>
            <a:r>
              <a:rPr lang="en-US" sz="800" b="0" i="0" u="none" strike="noStrike" cap="none" dirty="0">
                <a:solidFill>
                  <a:schemeClr val="tx1"/>
                </a:solidFill>
                <a:latin typeface="+mn-lt"/>
                <a:cs typeface="Calibri"/>
                <a:sym typeface="Arial"/>
              </a:rPr>
              <a:t>Tiger Analytics Inc. © 2023. All Rights Reserved.</a:t>
            </a:r>
          </a:p>
        </p:txBody>
      </p:sp>
      <p:sp>
        <p:nvSpPr>
          <p:cNvPr id="20" name="Google Shape;9;p2">
            <a:extLst>
              <a:ext uri="{FF2B5EF4-FFF2-40B4-BE49-F238E27FC236}">
                <a16:creationId xmlns:a16="http://schemas.microsoft.com/office/drawing/2014/main" id="{CDDE3FCE-F96A-8B41-B28A-3CEFB96DBBED}"/>
              </a:ext>
            </a:extLst>
          </p:cNvPr>
          <p:cNvSpPr txBox="1"/>
          <p:nvPr userDrawn="1"/>
        </p:nvSpPr>
        <p:spPr>
          <a:xfrm>
            <a:off x="6629043" y="6499669"/>
            <a:ext cx="318998" cy="123111"/>
          </a:xfrm>
          <a:prstGeom prst="rect">
            <a:avLst/>
          </a:prstGeom>
          <a:noFill/>
          <a:ln>
            <a:noFill/>
          </a:ln>
        </p:spPr>
        <p:txBody>
          <a:bodyPr spcFirstLastPara="1" wrap="none" lIns="0" tIns="0" rIns="0" bIns="0" anchor="t" anchorCtr="0">
            <a:noAutofit/>
          </a:bodyPr>
          <a:lstStyle/>
          <a:p>
            <a:pPr marL="0" lvl="0" indent="0" algn="r" rtl="0">
              <a:lnSpc>
                <a:spcPct val="100000"/>
              </a:lnSpc>
              <a:spcBef>
                <a:spcPts val="0"/>
              </a:spcBef>
              <a:spcAft>
                <a:spcPts val="0"/>
              </a:spcAft>
              <a:buNone/>
            </a:pPr>
            <a:r>
              <a:rPr lang="en-IN" sz="800" dirty="0">
                <a:solidFill>
                  <a:schemeClr val="tx1"/>
                </a:solidFill>
                <a:latin typeface="+mn-lt"/>
                <a:ea typeface="Calibri"/>
                <a:cs typeface="Calibri"/>
                <a:sym typeface="Calibri"/>
              </a:rPr>
              <a:t>Author:</a:t>
            </a:r>
          </a:p>
        </p:txBody>
      </p:sp>
      <p:pic>
        <p:nvPicPr>
          <p:cNvPr id="3" name="Picture 2">
            <a:extLst>
              <a:ext uri="{FF2B5EF4-FFF2-40B4-BE49-F238E27FC236}">
                <a16:creationId xmlns:a16="http://schemas.microsoft.com/office/drawing/2014/main" id="{512AC20F-FB0A-4C2F-0192-4282198B7393}"/>
              </a:ext>
            </a:extLst>
          </p:cNvPr>
          <p:cNvPicPr>
            <a:picLocks noChangeAspect="1"/>
          </p:cNvPicPr>
          <p:nvPr userDrawn="1"/>
        </p:nvPicPr>
        <p:blipFill>
          <a:blip r:embed="rId2"/>
          <a:stretch>
            <a:fillRect/>
          </a:stretch>
        </p:blipFill>
        <p:spPr>
          <a:xfrm>
            <a:off x="10509120" y="631115"/>
            <a:ext cx="1166943" cy="483245"/>
          </a:xfrm>
          <a:prstGeom prst="rect">
            <a:avLst/>
          </a:prstGeom>
        </p:spPr>
      </p:pic>
    </p:spTree>
    <p:extLst>
      <p:ext uri="{BB962C8B-B14F-4D97-AF65-F5344CB8AC3E}">
        <p14:creationId xmlns:p14="http://schemas.microsoft.com/office/powerpoint/2010/main" val="2749907135"/>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399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ics/Agenda - Style 1">
    <p:spTree>
      <p:nvGrpSpPr>
        <p:cNvPr id="1" name=""/>
        <p:cNvGrpSpPr/>
        <p:nvPr/>
      </p:nvGrpSpPr>
      <p:grpSpPr>
        <a:xfrm>
          <a:off x="0" y="0"/>
          <a:ext cx="0" cy="0"/>
          <a:chOff x="0" y="0"/>
          <a:chExt cx="0" cy="0"/>
        </a:xfrm>
      </p:grpSpPr>
      <p:sp>
        <p:nvSpPr>
          <p:cNvPr id="2" name="Google Shape;588;p22">
            <a:extLst>
              <a:ext uri="{FF2B5EF4-FFF2-40B4-BE49-F238E27FC236}">
                <a16:creationId xmlns:a16="http://schemas.microsoft.com/office/drawing/2014/main" id="{9B3F5E28-B18C-B14A-9B14-6A94C72F0C18}"/>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68575" tIns="34275" rIns="68575" bIns="34275" anchor="ctr" anchorCtr="0">
            <a:noAutofit/>
          </a:bodyPr>
          <a:lstStyle/>
          <a:p>
            <a:pPr marR="0" lvl="0" indent="0" algn="ctr">
              <a:lnSpc>
                <a:spcPct val="90000"/>
              </a:lnSpc>
              <a:spcBef>
                <a:spcPts val="0"/>
              </a:spcBef>
              <a:spcAft>
                <a:spcPts val="0"/>
              </a:spcAft>
              <a:buClr>
                <a:srgbClr val="000000"/>
              </a:buClr>
              <a:buFont typeface="Arial"/>
              <a:buNone/>
            </a:pPr>
            <a:endParaRPr sz="1400" b="0" i="0" u="none" strike="noStrike" cap="none">
              <a:solidFill>
                <a:schemeClr val="dk1"/>
              </a:solidFill>
              <a:latin typeface="Calibri"/>
              <a:ea typeface="Calibri"/>
              <a:cs typeface="Calibri"/>
              <a:sym typeface="Calibri"/>
            </a:endParaRPr>
          </a:p>
        </p:txBody>
      </p:sp>
      <p:sp>
        <p:nvSpPr>
          <p:cNvPr id="3" name="Google Shape;589;p22">
            <a:extLst>
              <a:ext uri="{FF2B5EF4-FFF2-40B4-BE49-F238E27FC236}">
                <a16:creationId xmlns:a16="http://schemas.microsoft.com/office/drawing/2014/main" id="{8D91A877-E848-724D-8821-0F7861411C96}"/>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5" name="Google Shape;597;p22">
            <a:extLst>
              <a:ext uri="{FF2B5EF4-FFF2-40B4-BE49-F238E27FC236}">
                <a16:creationId xmlns:a16="http://schemas.microsoft.com/office/drawing/2014/main" id="{8373D432-D2C8-FD49-B0DD-E02710B8906E}"/>
              </a:ext>
            </a:extLst>
          </p:cNvPr>
          <p:cNvSpPr/>
          <p:nvPr userDrawn="1"/>
        </p:nvSpPr>
        <p:spPr>
          <a:xfrm rot="5400000" flipH="1">
            <a:off x="10993877" y="-84434"/>
            <a:ext cx="1124328" cy="127191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867" b="0" i="0" u="none" strike="noStrike" cap="none">
              <a:solidFill>
                <a:srgbClr val="000000"/>
              </a:solidFill>
              <a:latin typeface="Calibri"/>
              <a:ea typeface="Calibri"/>
              <a:cs typeface="Calibri"/>
              <a:sym typeface="Calibri"/>
            </a:endParaRPr>
          </a:p>
        </p:txBody>
      </p:sp>
      <p:sp>
        <p:nvSpPr>
          <p:cNvPr id="14" name="Text Placeholder 4">
            <a:extLst>
              <a:ext uri="{FF2B5EF4-FFF2-40B4-BE49-F238E27FC236}">
                <a16:creationId xmlns:a16="http://schemas.microsoft.com/office/drawing/2014/main" id="{92CD1756-6B3F-584F-9CA7-A7C6E002D1D2}"/>
              </a:ext>
            </a:extLst>
          </p:cNvPr>
          <p:cNvSpPr>
            <a:spLocks noGrp="1"/>
          </p:cNvSpPr>
          <p:nvPr>
            <p:ph type="body" sz="quarter" idx="169" hasCustomPrompt="1"/>
          </p:nvPr>
        </p:nvSpPr>
        <p:spPr>
          <a:xfrm>
            <a:off x="543599" y="1686767"/>
            <a:ext cx="294985"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accent1"/>
              </a:buClr>
              <a:buSzPts val="10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1</a:t>
            </a:r>
            <a:endParaRPr lang="en-US" dirty="0"/>
          </a:p>
        </p:txBody>
      </p:sp>
      <p:sp>
        <p:nvSpPr>
          <p:cNvPr id="15" name="Text Placeholder 4">
            <a:extLst>
              <a:ext uri="{FF2B5EF4-FFF2-40B4-BE49-F238E27FC236}">
                <a16:creationId xmlns:a16="http://schemas.microsoft.com/office/drawing/2014/main" id="{65D76BCB-6897-0840-89B6-CF883BFC012C}"/>
              </a:ext>
            </a:extLst>
          </p:cNvPr>
          <p:cNvSpPr>
            <a:spLocks noGrp="1"/>
          </p:cNvSpPr>
          <p:nvPr>
            <p:ph type="body" sz="quarter" idx="170" hasCustomPrompt="1"/>
          </p:nvPr>
        </p:nvSpPr>
        <p:spPr>
          <a:xfrm>
            <a:off x="837171" y="1686767"/>
            <a:ext cx="135600" cy="426800"/>
          </a:xfrm>
          <a:prstGeom prst="rect">
            <a:avLst/>
          </a:prstGeom>
        </p:spPr>
        <p:txBody>
          <a:bodyPr lIns="0" tIns="0" rIns="0" bIns="0" anchor="ctr">
            <a:noAutofit/>
          </a:bodyPr>
          <a:lstStyle>
            <a:lvl1pPr marL="8467" marR="0" indent="0" algn="ctr" rtl="0">
              <a:lnSpc>
                <a:spcPct val="100000"/>
              </a:lnSpc>
              <a:spcBef>
                <a:spcPts val="0"/>
              </a:spcBef>
              <a:spcAft>
                <a:spcPts val="0"/>
              </a:spcAft>
              <a:buClr>
                <a:schemeClr val="lt1"/>
              </a:buClr>
              <a:buSzPts val="1000"/>
              <a:buFont typeface="Arial"/>
              <a:buNone/>
              <a:tabLst/>
              <a:defRPr lang="en-US" sz="14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a:t>
            </a:r>
          </a:p>
        </p:txBody>
      </p:sp>
      <p:sp>
        <p:nvSpPr>
          <p:cNvPr id="16" name="Text Placeholder 4">
            <a:extLst>
              <a:ext uri="{FF2B5EF4-FFF2-40B4-BE49-F238E27FC236}">
                <a16:creationId xmlns:a16="http://schemas.microsoft.com/office/drawing/2014/main" id="{7A8C0E96-CF5B-0141-A8E1-7FF5754EEDE0}"/>
              </a:ext>
            </a:extLst>
          </p:cNvPr>
          <p:cNvSpPr>
            <a:spLocks noGrp="1"/>
          </p:cNvSpPr>
          <p:nvPr>
            <p:ph type="body" sz="quarter" idx="171"/>
          </p:nvPr>
        </p:nvSpPr>
        <p:spPr>
          <a:xfrm>
            <a:off x="1158319" y="1686767"/>
            <a:ext cx="4389200"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17" name="Text Placeholder 4">
            <a:extLst>
              <a:ext uri="{FF2B5EF4-FFF2-40B4-BE49-F238E27FC236}">
                <a16:creationId xmlns:a16="http://schemas.microsoft.com/office/drawing/2014/main" id="{12A4ED79-F0CF-0147-A8E1-191B90DD86CD}"/>
              </a:ext>
            </a:extLst>
          </p:cNvPr>
          <p:cNvSpPr>
            <a:spLocks noGrp="1"/>
          </p:cNvSpPr>
          <p:nvPr>
            <p:ph type="body" sz="quarter" idx="172" hasCustomPrompt="1"/>
          </p:nvPr>
        </p:nvSpPr>
        <p:spPr>
          <a:xfrm>
            <a:off x="543599" y="2625067"/>
            <a:ext cx="294985"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accent1"/>
              </a:buClr>
              <a:buSzPts val="10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2</a:t>
            </a:r>
            <a:endParaRPr lang="en-US" dirty="0"/>
          </a:p>
        </p:txBody>
      </p:sp>
      <p:sp>
        <p:nvSpPr>
          <p:cNvPr id="18" name="Text Placeholder 4">
            <a:extLst>
              <a:ext uri="{FF2B5EF4-FFF2-40B4-BE49-F238E27FC236}">
                <a16:creationId xmlns:a16="http://schemas.microsoft.com/office/drawing/2014/main" id="{42816E64-26D1-444F-B6FF-80FD830F00AB}"/>
              </a:ext>
            </a:extLst>
          </p:cNvPr>
          <p:cNvSpPr>
            <a:spLocks noGrp="1"/>
          </p:cNvSpPr>
          <p:nvPr>
            <p:ph type="body" sz="quarter" idx="173" hasCustomPrompt="1"/>
          </p:nvPr>
        </p:nvSpPr>
        <p:spPr>
          <a:xfrm>
            <a:off x="837171" y="2625067"/>
            <a:ext cx="135600" cy="426800"/>
          </a:xfrm>
          <a:prstGeom prst="rect">
            <a:avLst/>
          </a:prstGeom>
        </p:spPr>
        <p:txBody>
          <a:bodyPr lIns="0" tIns="0" rIns="0" bIns="0" anchor="ctr">
            <a:noAutofit/>
          </a:bodyPr>
          <a:lstStyle>
            <a:lvl1pPr marL="8467" marR="0" indent="0" algn="ctr" rtl="0">
              <a:lnSpc>
                <a:spcPct val="100000"/>
              </a:lnSpc>
              <a:spcBef>
                <a:spcPts val="0"/>
              </a:spcBef>
              <a:spcAft>
                <a:spcPts val="0"/>
              </a:spcAft>
              <a:buClr>
                <a:schemeClr val="lt1"/>
              </a:buClr>
              <a:buSzPts val="1000"/>
              <a:buFont typeface="Arial"/>
              <a:buNone/>
              <a:tabLst/>
              <a:defRPr lang="en-US" sz="14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a:t>
            </a:r>
          </a:p>
        </p:txBody>
      </p:sp>
      <p:sp>
        <p:nvSpPr>
          <p:cNvPr id="19" name="Text Placeholder 4">
            <a:extLst>
              <a:ext uri="{FF2B5EF4-FFF2-40B4-BE49-F238E27FC236}">
                <a16:creationId xmlns:a16="http://schemas.microsoft.com/office/drawing/2014/main" id="{8D3CD546-3029-634B-933E-0AD744333DDC}"/>
              </a:ext>
            </a:extLst>
          </p:cNvPr>
          <p:cNvSpPr>
            <a:spLocks noGrp="1"/>
          </p:cNvSpPr>
          <p:nvPr>
            <p:ph type="body" sz="quarter" idx="174"/>
          </p:nvPr>
        </p:nvSpPr>
        <p:spPr>
          <a:xfrm>
            <a:off x="1158319" y="2625067"/>
            <a:ext cx="4389200"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0" name="Text Placeholder 4">
            <a:extLst>
              <a:ext uri="{FF2B5EF4-FFF2-40B4-BE49-F238E27FC236}">
                <a16:creationId xmlns:a16="http://schemas.microsoft.com/office/drawing/2014/main" id="{F4B381DA-E161-C544-B07E-23E9B47C538B}"/>
              </a:ext>
            </a:extLst>
          </p:cNvPr>
          <p:cNvSpPr>
            <a:spLocks noGrp="1"/>
          </p:cNvSpPr>
          <p:nvPr>
            <p:ph type="body" sz="quarter" idx="175" hasCustomPrompt="1"/>
          </p:nvPr>
        </p:nvSpPr>
        <p:spPr>
          <a:xfrm>
            <a:off x="543599" y="3563367"/>
            <a:ext cx="294985"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accent1"/>
              </a:buClr>
              <a:buSzPts val="10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3</a:t>
            </a:r>
            <a:endParaRPr lang="en-US" dirty="0"/>
          </a:p>
        </p:txBody>
      </p:sp>
      <p:sp>
        <p:nvSpPr>
          <p:cNvPr id="21" name="Text Placeholder 4">
            <a:extLst>
              <a:ext uri="{FF2B5EF4-FFF2-40B4-BE49-F238E27FC236}">
                <a16:creationId xmlns:a16="http://schemas.microsoft.com/office/drawing/2014/main" id="{2A2B1312-6D28-1C4B-B997-2DBDAF120742}"/>
              </a:ext>
            </a:extLst>
          </p:cNvPr>
          <p:cNvSpPr>
            <a:spLocks noGrp="1"/>
          </p:cNvSpPr>
          <p:nvPr>
            <p:ph type="body" sz="quarter" idx="176" hasCustomPrompt="1"/>
          </p:nvPr>
        </p:nvSpPr>
        <p:spPr>
          <a:xfrm>
            <a:off x="837171" y="3563367"/>
            <a:ext cx="135600" cy="426800"/>
          </a:xfrm>
          <a:prstGeom prst="rect">
            <a:avLst/>
          </a:prstGeom>
        </p:spPr>
        <p:txBody>
          <a:bodyPr lIns="0" tIns="0" rIns="0" bIns="0" anchor="ctr">
            <a:noAutofit/>
          </a:bodyPr>
          <a:lstStyle>
            <a:lvl1pPr marL="8467" marR="0" indent="0" algn="ctr" rtl="0">
              <a:lnSpc>
                <a:spcPct val="100000"/>
              </a:lnSpc>
              <a:spcBef>
                <a:spcPts val="0"/>
              </a:spcBef>
              <a:spcAft>
                <a:spcPts val="0"/>
              </a:spcAft>
              <a:buClr>
                <a:schemeClr val="lt1"/>
              </a:buClr>
              <a:buSzPts val="1000"/>
              <a:buFont typeface="Arial"/>
              <a:buNone/>
              <a:tabLst/>
              <a:defRPr lang="en-US" sz="14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a:t>
            </a:r>
          </a:p>
        </p:txBody>
      </p:sp>
      <p:sp>
        <p:nvSpPr>
          <p:cNvPr id="22" name="Text Placeholder 4">
            <a:extLst>
              <a:ext uri="{FF2B5EF4-FFF2-40B4-BE49-F238E27FC236}">
                <a16:creationId xmlns:a16="http://schemas.microsoft.com/office/drawing/2014/main" id="{94525019-FC8E-9D46-B1C9-EC3453A43705}"/>
              </a:ext>
            </a:extLst>
          </p:cNvPr>
          <p:cNvSpPr>
            <a:spLocks noGrp="1"/>
          </p:cNvSpPr>
          <p:nvPr>
            <p:ph type="body" sz="quarter" idx="177"/>
          </p:nvPr>
        </p:nvSpPr>
        <p:spPr>
          <a:xfrm>
            <a:off x="1158319" y="3563367"/>
            <a:ext cx="4389200"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3" name="Text Placeholder 4">
            <a:extLst>
              <a:ext uri="{FF2B5EF4-FFF2-40B4-BE49-F238E27FC236}">
                <a16:creationId xmlns:a16="http://schemas.microsoft.com/office/drawing/2014/main" id="{7BED04EA-E309-0F45-BC0A-667A9A9498F2}"/>
              </a:ext>
            </a:extLst>
          </p:cNvPr>
          <p:cNvSpPr>
            <a:spLocks noGrp="1"/>
          </p:cNvSpPr>
          <p:nvPr>
            <p:ph type="body" sz="quarter" idx="178" hasCustomPrompt="1"/>
          </p:nvPr>
        </p:nvSpPr>
        <p:spPr>
          <a:xfrm>
            <a:off x="543599" y="4501667"/>
            <a:ext cx="294985"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accent1"/>
              </a:buClr>
              <a:buSzPts val="10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4</a:t>
            </a:r>
            <a:endParaRPr lang="en-US" dirty="0"/>
          </a:p>
        </p:txBody>
      </p:sp>
      <p:sp>
        <p:nvSpPr>
          <p:cNvPr id="24" name="Text Placeholder 4">
            <a:extLst>
              <a:ext uri="{FF2B5EF4-FFF2-40B4-BE49-F238E27FC236}">
                <a16:creationId xmlns:a16="http://schemas.microsoft.com/office/drawing/2014/main" id="{C1B3DD8B-6DC4-3C4E-B5BD-D8AFA35E679E}"/>
              </a:ext>
            </a:extLst>
          </p:cNvPr>
          <p:cNvSpPr>
            <a:spLocks noGrp="1"/>
          </p:cNvSpPr>
          <p:nvPr>
            <p:ph type="body" sz="quarter" idx="179" hasCustomPrompt="1"/>
          </p:nvPr>
        </p:nvSpPr>
        <p:spPr>
          <a:xfrm>
            <a:off x="837171" y="4501667"/>
            <a:ext cx="135600" cy="426800"/>
          </a:xfrm>
          <a:prstGeom prst="rect">
            <a:avLst/>
          </a:prstGeom>
        </p:spPr>
        <p:txBody>
          <a:bodyPr lIns="0" tIns="0" rIns="0" bIns="0" anchor="ctr">
            <a:noAutofit/>
          </a:bodyPr>
          <a:lstStyle>
            <a:lvl1pPr marL="8467" marR="0" indent="0" algn="ctr" rtl="0">
              <a:lnSpc>
                <a:spcPct val="100000"/>
              </a:lnSpc>
              <a:spcBef>
                <a:spcPts val="0"/>
              </a:spcBef>
              <a:spcAft>
                <a:spcPts val="0"/>
              </a:spcAft>
              <a:buClr>
                <a:schemeClr val="lt1"/>
              </a:buClr>
              <a:buSzPts val="1000"/>
              <a:buFont typeface="Arial"/>
              <a:buNone/>
              <a:tabLst/>
              <a:defRPr lang="en-US" sz="14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a:t>
            </a:r>
          </a:p>
        </p:txBody>
      </p:sp>
      <p:sp>
        <p:nvSpPr>
          <p:cNvPr id="25" name="Text Placeholder 4">
            <a:extLst>
              <a:ext uri="{FF2B5EF4-FFF2-40B4-BE49-F238E27FC236}">
                <a16:creationId xmlns:a16="http://schemas.microsoft.com/office/drawing/2014/main" id="{CBB0D593-94DD-7442-84BA-F8F4EDB447C4}"/>
              </a:ext>
            </a:extLst>
          </p:cNvPr>
          <p:cNvSpPr>
            <a:spLocks noGrp="1"/>
          </p:cNvSpPr>
          <p:nvPr>
            <p:ph type="body" sz="quarter" idx="180"/>
          </p:nvPr>
        </p:nvSpPr>
        <p:spPr>
          <a:xfrm>
            <a:off x="1158319" y="4501667"/>
            <a:ext cx="4389200"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6" name="Text Placeholder 4">
            <a:extLst>
              <a:ext uri="{FF2B5EF4-FFF2-40B4-BE49-F238E27FC236}">
                <a16:creationId xmlns:a16="http://schemas.microsoft.com/office/drawing/2014/main" id="{D119979C-73CD-6744-B525-35AD5F066561}"/>
              </a:ext>
            </a:extLst>
          </p:cNvPr>
          <p:cNvSpPr>
            <a:spLocks noGrp="1"/>
          </p:cNvSpPr>
          <p:nvPr>
            <p:ph type="body" sz="quarter" idx="181" hasCustomPrompt="1"/>
          </p:nvPr>
        </p:nvSpPr>
        <p:spPr>
          <a:xfrm>
            <a:off x="543599" y="5439967"/>
            <a:ext cx="294985"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accent1"/>
              </a:buClr>
              <a:buSzPts val="10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5</a:t>
            </a:r>
            <a:endParaRPr lang="en-US" dirty="0"/>
          </a:p>
        </p:txBody>
      </p:sp>
      <p:sp>
        <p:nvSpPr>
          <p:cNvPr id="27" name="Text Placeholder 4">
            <a:extLst>
              <a:ext uri="{FF2B5EF4-FFF2-40B4-BE49-F238E27FC236}">
                <a16:creationId xmlns:a16="http://schemas.microsoft.com/office/drawing/2014/main" id="{350BF056-D013-2C42-AE56-9D8BEDEE2B02}"/>
              </a:ext>
            </a:extLst>
          </p:cNvPr>
          <p:cNvSpPr>
            <a:spLocks noGrp="1"/>
          </p:cNvSpPr>
          <p:nvPr>
            <p:ph type="body" sz="quarter" idx="182" hasCustomPrompt="1"/>
          </p:nvPr>
        </p:nvSpPr>
        <p:spPr>
          <a:xfrm>
            <a:off x="837171" y="5439967"/>
            <a:ext cx="135600" cy="426800"/>
          </a:xfrm>
          <a:prstGeom prst="rect">
            <a:avLst/>
          </a:prstGeom>
        </p:spPr>
        <p:txBody>
          <a:bodyPr lIns="0" tIns="0" rIns="0" bIns="0" anchor="ctr">
            <a:noAutofit/>
          </a:bodyPr>
          <a:lstStyle>
            <a:lvl1pPr marL="8467" marR="0" indent="0" algn="ctr" rtl="0">
              <a:lnSpc>
                <a:spcPct val="100000"/>
              </a:lnSpc>
              <a:spcBef>
                <a:spcPts val="0"/>
              </a:spcBef>
              <a:spcAft>
                <a:spcPts val="0"/>
              </a:spcAft>
              <a:buClr>
                <a:schemeClr val="lt1"/>
              </a:buClr>
              <a:buSzPts val="1000"/>
              <a:buFont typeface="Arial"/>
              <a:buNone/>
              <a:tabLst/>
              <a:defRPr lang="en-US" sz="14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a:t>
            </a:r>
          </a:p>
        </p:txBody>
      </p:sp>
      <p:sp>
        <p:nvSpPr>
          <p:cNvPr id="28" name="Text Placeholder 4">
            <a:extLst>
              <a:ext uri="{FF2B5EF4-FFF2-40B4-BE49-F238E27FC236}">
                <a16:creationId xmlns:a16="http://schemas.microsoft.com/office/drawing/2014/main" id="{5419936B-DD09-D046-A658-6A8718FF6EEE}"/>
              </a:ext>
            </a:extLst>
          </p:cNvPr>
          <p:cNvSpPr>
            <a:spLocks noGrp="1"/>
          </p:cNvSpPr>
          <p:nvPr>
            <p:ph type="body" sz="quarter" idx="183"/>
          </p:nvPr>
        </p:nvSpPr>
        <p:spPr>
          <a:xfrm>
            <a:off x="1158319" y="5439967"/>
            <a:ext cx="4389200"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9" name="Text Placeholder 4">
            <a:extLst>
              <a:ext uri="{FF2B5EF4-FFF2-40B4-BE49-F238E27FC236}">
                <a16:creationId xmlns:a16="http://schemas.microsoft.com/office/drawing/2014/main" id="{F31E3E5C-5EB3-B042-AEBF-568EFD1B66FA}"/>
              </a:ext>
            </a:extLst>
          </p:cNvPr>
          <p:cNvSpPr>
            <a:spLocks noGrp="1"/>
          </p:cNvSpPr>
          <p:nvPr>
            <p:ph type="body" sz="quarter" idx="184" hasCustomPrompt="1"/>
          </p:nvPr>
        </p:nvSpPr>
        <p:spPr>
          <a:xfrm>
            <a:off x="6644482" y="1686767"/>
            <a:ext cx="294985"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accent1"/>
              </a:buClr>
              <a:buSzPts val="10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6</a:t>
            </a:r>
            <a:endParaRPr lang="en-US" dirty="0"/>
          </a:p>
        </p:txBody>
      </p:sp>
      <p:sp>
        <p:nvSpPr>
          <p:cNvPr id="30" name="Text Placeholder 4">
            <a:extLst>
              <a:ext uri="{FF2B5EF4-FFF2-40B4-BE49-F238E27FC236}">
                <a16:creationId xmlns:a16="http://schemas.microsoft.com/office/drawing/2014/main" id="{CB39F026-9D22-1245-B371-5D14F7FFAE59}"/>
              </a:ext>
            </a:extLst>
          </p:cNvPr>
          <p:cNvSpPr>
            <a:spLocks noGrp="1"/>
          </p:cNvSpPr>
          <p:nvPr>
            <p:ph type="body" sz="quarter" idx="185" hasCustomPrompt="1"/>
          </p:nvPr>
        </p:nvSpPr>
        <p:spPr>
          <a:xfrm>
            <a:off x="6938054" y="1686767"/>
            <a:ext cx="135600" cy="426800"/>
          </a:xfrm>
          <a:prstGeom prst="rect">
            <a:avLst/>
          </a:prstGeom>
        </p:spPr>
        <p:txBody>
          <a:bodyPr lIns="0" tIns="0" rIns="0" bIns="0" anchor="ctr">
            <a:noAutofit/>
          </a:bodyPr>
          <a:lstStyle>
            <a:lvl1pPr marL="8467" marR="0" indent="0" algn="ctr" rtl="0">
              <a:lnSpc>
                <a:spcPct val="100000"/>
              </a:lnSpc>
              <a:spcBef>
                <a:spcPts val="0"/>
              </a:spcBef>
              <a:spcAft>
                <a:spcPts val="0"/>
              </a:spcAft>
              <a:buClr>
                <a:schemeClr val="lt1"/>
              </a:buClr>
              <a:buSzPts val="1000"/>
              <a:buFont typeface="Arial"/>
              <a:buNone/>
              <a:tabLst/>
              <a:defRPr lang="en-US" sz="14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a:t>
            </a:r>
          </a:p>
        </p:txBody>
      </p:sp>
      <p:sp>
        <p:nvSpPr>
          <p:cNvPr id="31" name="Text Placeholder 4">
            <a:extLst>
              <a:ext uri="{FF2B5EF4-FFF2-40B4-BE49-F238E27FC236}">
                <a16:creationId xmlns:a16="http://schemas.microsoft.com/office/drawing/2014/main" id="{C4DDB14F-5556-2946-8DA0-65A321F06190}"/>
              </a:ext>
            </a:extLst>
          </p:cNvPr>
          <p:cNvSpPr>
            <a:spLocks noGrp="1"/>
          </p:cNvSpPr>
          <p:nvPr>
            <p:ph type="body" sz="quarter" idx="186"/>
          </p:nvPr>
        </p:nvSpPr>
        <p:spPr>
          <a:xfrm>
            <a:off x="7259202" y="1686767"/>
            <a:ext cx="4389200"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2" name="Text Placeholder 4">
            <a:extLst>
              <a:ext uri="{FF2B5EF4-FFF2-40B4-BE49-F238E27FC236}">
                <a16:creationId xmlns:a16="http://schemas.microsoft.com/office/drawing/2014/main" id="{E66C02C7-BEF6-E346-BAA3-D97E796390B8}"/>
              </a:ext>
            </a:extLst>
          </p:cNvPr>
          <p:cNvSpPr>
            <a:spLocks noGrp="1"/>
          </p:cNvSpPr>
          <p:nvPr>
            <p:ph type="body" sz="quarter" idx="187" hasCustomPrompt="1"/>
          </p:nvPr>
        </p:nvSpPr>
        <p:spPr>
          <a:xfrm>
            <a:off x="6644482" y="2625067"/>
            <a:ext cx="294985"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accent1"/>
              </a:buClr>
              <a:buSzPts val="10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7</a:t>
            </a:r>
            <a:endParaRPr lang="en-US" dirty="0"/>
          </a:p>
        </p:txBody>
      </p:sp>
      <p:sp>
        <p:nvSpPr>
          <p:cNvPr id="33" name="Text Placeholder 4">
            <a:extLst>
              <a:ext uri="{FF2B5EF4-FFF2-40B4-BE49-F238E27FC236}">
                <a16:creationId xmlns:a16="http://schemas.microsoft.com/office/drawing/2014/main" id="{2E7D56B6-9579-5248-9835-247B49E1B6BF}"/>
              </a:ext>
            </a:extLst>
          </p:cNvPr>
          <p:cNvSpPr>
            <a:spLocks noGrp="1"/>
          </p:cNvSpPr>
          <p:nvPr>
            <p:ph type="body" sz="quarter" idx="188" hasCustomPrompt="1"/>
          </p:nvPr>
        </p:nvSpPr>
        <p:spPr>
          <a:xfrm>
            <a:off x="6938054" y="2625067"/>
            <a:ext cx="135600" cy="426800"/>
          </a:xfrm>
          <a:prstGeom prst="rect">
            <a:avLst/>
          </a:prstGeom>
        </p:spPr>
        <p:txBody>
          <a:bodyPr lIns="0" tIns="0" rIns="0" bIns="0" anchor="ctr">
            <a:noAutofit/>
          </a:bodyPr>
          <a:lstStyle>
            <a:lvl1pPr marL="8467" marR="0" indent="0" algn="ctr" rtl="0">
              <a:lnSpc>
                <a:spcPct val="100000"/>
              </a:lnSpc>
              <a:spcBef>
                <a:spcPts val="0"/>
              </a:spcBef>
              <a:spcAft>
                <a:spcPts val="0"/>
              </a:spcAft>
              <a:buClr>
                <a:schemeClr val="lt1"/>
              </a:buClr>
              <a:buSzPts val="1000"/>
              <a:buFont typeface="Arial"/>
              <a:buNone/>
              <a:tabLst/>
              <a:defRPr lang="en-US" sz="14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a:t>
            </a:r>
          </a:p>
        </p:txBody>
      </p:sp>
      <p:sp>
        <p:nvSpPr>
          <p:cNvPr id="34" name="Text Placeholder 4">
            <a:extLst>
              <a:ext uri="{FF2B5EF4-FFF2-40B4-BE49-F238E27FC236}">
                <a16:creationId xmlns:a16="http://schemas.microsoft.com/office/drawing/2014/main" id="{52F976AD-0460-D048-8137-BA0ADCD75717}"/>
              </a:ext>
            </a:extLst>
          </p:cNvPr>
          <p:cNvSpPr>
            <a:spLocks noGrp="1"/>
          </p:cNvSpPr>
          <p:nvPr>
            <p:ph type="body" sz="quarter" idx="189"/>
          </p:nvPr>
        </p:nvSpPr>
        <p:spPr>
          <a:xfrm>
            <a:off x="7259202" y="2625067"/>
            <a:ext cx="4389200"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5" name="Text Placeholder 4">
            <a:extLst>
              <a:ext uri="{FF2B5EF4-FFF2-40B4-BE49-F238E27FC236}">
                <a16:creationId xmlns:a16="http://schemas.microsoft.com/office/drawing/2014/main" id="{20A5B947-023A-AE46-B756-AD8234FAD0EA}"/>
              </a:ext>
            </a:extLst>
          </p:cNvPr>
          <p:cNvSpPr>
            <a:spLocks noGrp="1"/>
          </p:cNvSpPr>
          <p:nvPr>
            <p:ph type="body" sz="quarter" idx="190" hasCustomPrompt="1"/>
          </p:nvPr>
        </p:nvSpPr>
        <p:spPr>
          <a:xfrm>
            <a:off x="6644482" y="3563367"/>
            <a:ext cx="294985"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accent1"/>
              </a:buClr>
              <a:buSzPts val="10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8</a:t>
            </a:r>
            <a:endParaRPr lang="en-US" dirty="0"/>
          </a:p>
        </p:txBody>
      </p:sp>
      <p:sp>
        <p:nvSpPr>
          <p:cNvPr id="36" name="Text Placeholder 4">
            <a:extLst>
              <a:ext uri="{FF2B5EF4-FFF2-40B4-BE49-F238E27FC236}">
                <a16:creationId xmlns:a16="http://schemas.microsoft.com/office/drawing/2014/main" id="{D3D7B472-446F-D547-AAE3-DE6BADB7DB1F}"/>
              </a:ext>
            </a:extLst>
          </p:cNvPr>
          <p:cNvSpPr>
            <a:spLocks noGrp="1"/>
          </p:cNvSpPr>
          <p:nvPr>
            <p:ph type="body" sz="quarter" idx="191" hasCustomPrompt="1"/>
          </p:nvPr>
        </p:nvSpPr>
        <p:spPr>
          <a:xfrm>
            <a:off x="6938054" y="3563367"/>
            <a:ext cx="135600" cy="426800"/>
          </a:xfrm>
          <a:prstGeom prst="rect">
            <a:avLst/>
          </a:prstGeom>
        </p:spPr>
        <p:txBody>
          <a:bodyPr lIns="0" tIns="0" rIns="0" bIns="0" anchor="ctr">
            <a:noAutofit/>
          </a:bodyPr>
          <a:lstStyle>
            <a:lvl1pPr marL="8467" marR="0" indent="0" algn="ctr" rtl="0">
              <a:lnSpc>
                <a:spcPct val="100000"/>
              </a:lnSpc>
              <a:spcBef>
                <a:spcPts val="0"/>
              </a:spcBef>
              <a:spcAft>
                <a:spcPts val="0"/>
              </a:spcAft>
              <a:buClr>
                <a:schemeClr val="lt1"/>
              </a:buClr>
              <a:buSzPts val="1000"/>
              <a:buFont typeface="Arial"/>
              <a:buNone/>
              <a:tabLst/>
              <a:defRPr lang="en-US" sz="14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a:t>
            </a:r>
          </a:p>
        </p:txBody>
      </p:sp>
      <p:sp>
        <p:nvSpPr>
          <p:cNvPr id="37" name="Text Placeholder 4">
            <a:extLst>
              <a:ext uri="{FF2B5EF4-FFF2-40B4-BE49-F238E27FC236}">
                <a16:creationId xmlns:a16="http://schemas.microsoft.com/office/drawing/2014/main" id="{21867FB1-2EA9-5F48-8A94-8DE6F638FC6B}"/>
              </a:ext>
            </a:extLst>
          </p:cNvPr>
          <p:cNvSpPr>
            <a:spLocks noGrp="1"/>
          </p:cNvSpPr>
          <p:nvPr>
            <p:ph type="body" sz="quarter" idx="192"/>
          </p:nvPr>
        </p:nvSpPr>
        <p:spPr>
          <a:xfrm>
            <a:off x="7259202" y="3563367"/>
            <a:ext cx="4389200"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8" name="Text Placeholder 4">
            <a:extLst>
              <a:ext uri="{FF2B5EF4-FFF2-40B4-BE49-F238E27FC236}">
                <a16:creationId xmlns:a16="http://schemas.microsoft.com/office/drawing/2014/main" id="{0E836C4A-2BBA-734D-B8CA-ED83F006A96A}"/>
              </a:ext>
            </a:extLst>
          </p:cNvPr>
          <p:cNvSpPr>
            <a:spLocks noGrp="1"/>
          </p:cNvSpPr>
          <p:nvPr>
            <p:ph type="body" sz="quarter" idx="193" hasCustomPrompt="1"/>
          </p:nvPr>
        </p:nvSpPr>
        <p:spPr>
          <a:xfrm>
            <a:off x="6644482" y="4501667"/>
            <a:ext cx="294985"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accent1"/>
              </a:buClr>
              <a:buSzPts val="10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9</a:t>
            </a:r>
            <a:endParaRPr lang="en-US" dirty="0"/>
          </a:p>
        </p:txBody>
      </p:sp>
      <p:sp>
        <p:nvSpPr>
          <p:cNvPr id="39" name="Text Placeholder 4">
            <a:extLst>
              <a:ext uri="{FF2B5EF4-FFF2-40B4-BE49-F238E27FC236}">
                <a16:creationId xmlns:a16="http://schemas.microsoft.com/office/drawing/2014/main" id="{1B4C93A6-9A55-5940-9481-DA740BBA33C2}"/>
              </a:ext>
            </a:extLst>
          </p:cNvPr>
          <p:cNvSpPr>
            <a:spLocks noGrp="1"/>
          </p:cNvSpPr>
          <p:nvPr>
            <p:ph type="body" sz="quarter" idx="194" hasCustomPrompt="1"/>
          </p:nvPr>
        </p:nvSpPr>
        <p:spPr>
          <a:xfrm>
            <a:off x="6938054" y="4501667"/>
            <a:ext cx="135600" cy="426800"/>
          </a:xfrm>
          <a:prstGeom prst="rect">
            <a:avLst/>
          </a:prstGeom>
        </p:spPr>
        <p:txBody>
          <a:bodyPr lIns="0" tIns="0" rIns="0" bIns="0" anchor="ctr">
            <a:noAutofit/>
          </a:bodyPr>
          <a:lstStyle>
            <a:lvl1pPr marL="8467" marR="0" indent="0" algn="ctr" rtl="0">
              <a:lnSpc>
                <a:spcPct val="100000"/>
              </a:lnSpc>
              <a:spcBef>
                <a:spcPts val="0"/>
              </a:spcBef>
              <a:spcAft>
                <a:spcPts val="0"/>
              </a:spcAft>
              <a:buClr>
                <a:schemeClr val="lt1"/>
              </a:buClr>
              <a:buSzPts val="1000"/>
              <a:buFont typeface="Arial"/>
              <a:buNone/>
              <a:tabLst/>
              <a:defRPr lang="en-US" sz="14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a:t>
            </a:r>
          </a:p>
        </p:txBody>
      </p:sp>
      <p:sp>
        <p:nvSpPr>
          <p:cNvPr id="40" name="Text Placeholder 4">
            <a:extLst>
              <a:ext uri="{FF2B5EF4-FFF2-40B4-BE49-F238E27FC236}">
                <a16:creationId xmlns:a16="http://schemas.microsoft.com/office/drawing/2014/main" id="{A366D6AA-DB3E-5845-83B1-F8749C32EEAA}"/>
              </a:ext>
            </a:extLst>
          </p:cNvPr>
          <p:cNvSpPr>
            <a:spLocks noGrp="1"/>
          </p:cNvSpPr>
          <p:nvPr>
            <p:ph type="body" sz="quarter" idx="195"/>
          </p:nvPr>
        </p:nvSpPr>
        <p:spPr>
          <a:xfrm>
            <a:off x="7259202" y="4501667"/>
            <a:ext cx="4389200"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1" name="Text Placeholder 4">
            <a:extLst>
              <a:ext uri="{FF2B5EF4-FFF2-40B4-BE49-F238E27FC236}">
                <a16:creationId xmlns:a16="http://schemas.microsoft.com/office/drawing/2014/main" id="{82D06B5A-AADD-2C4D-8F18-4BA3A2FCEE18}"/>
              </a:ext>
            </a:extLst>
          </p:cNvPr>
          <p:cNvSpPr>
            <a:spLocks noGrp="1"/>
          </p:cNvSpPr>
          <p:nvPr>
            <p:ph type="body" sz="quarter" idx="196" hasCustomPrompt="1"/>
          </p:nvPr>
        </p:nvSpPr>
        <p:spPr>
          <a:xfrm>
            <a:off x="6644482" y="5439967"/>
            <a:ext cx="294985"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accent1"/>
              </a:buClr>
              <a:buSzPts val="10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10</a:t>
            </a:r>
            <a:endParaRPr lang="en-US" dirty="0"/>
          </a:p>
        </p:txBody>
      </p:sp>
      <p:sp>
        <p:nvSpPr>
          <p:cNvPr id="42" name="Text Placeholder 4">
            <a:extLst>
              <a:ext uri="{FF2B5EF4-FFF2-40B4-BE49-F238E27FC236}">
                <a16:creationId xmlns:a16="http://schemas.microsoft.com/office/drawing/2014/main" id="{AEB4A4CE-13B9-3546-B63C-3D87EF55AC53}"/>
              </a:ext>
            </a:extLst>
          </p:cNvPr>
          <p:cNvSpPr>
            <a:spLocks noGrp="1"/>
          </p:cNvSpPr>
          <p:nvPr>
            <p:ph type="body" sz="quarter" idx="197" hasCustomPrompt="1"/>
          </p:nvPr>
        </p:nvSpPr>
        <p:spPr>
          <a:xfrm>
            <a:off x="6938054" y="5439967"/>
            <a:ext cx="135600" cy="426800"/>
          </a:xfrm>
          <a:prstGeom prst="rect">
            <a:avLst/>
          </a:prstGeom>
        </p:spPr>
        <p:txBody>
          <a:bodyPr lIns="0" tIns="0" rIns="0" bIns="0" anchor="ctr">
            <a:noAutofit/>
          </a:bodyPr>
          <a:lstStyle>
            <a:lvl1pPr marL="8467" marR="0" indent="0" algn="ctr" rtl="0">
              <a:lnSpc>
                <a:spcPct val="100000"/>
              </a:lnSpc>
              <a:spcBef>
                <a:spcPts val="0"/>
              </a:spcBef>
              <a:spcAft>
                <a:spcPts val="0"/>
              </a:spcAft>
              <a:buClr>
                <a:schemeClr val="lt1"/>
              </a:buClr>
              <a:buSzPts val="1000"/>
              <a:buFont typeface="Arial"/>
              <a:buNone/>
              <a:tabLst/>
              <a:defRPr lang="en-US" sz="14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a:t>
            </a:r>
          </a:p>
        </p:txBody>
      </p:sp>
      <p:sp>
        <p:nvSpPr>
          <p:cNvPr id="43" name="Text Placeholder 4">
            <a:extLst>
              <a:ext uri="{FF2B5EF4-FFF2-40B4-BE49-F238E27FC236}">
                <a16:creationId xmlns:a16="http://schemas.microsoft.com/office/drawing/2014/main" id="{BF2A6314-E436-D94C-9CCC-F7998DEA21DB}"/>
              </a:ext>
            </a:extLst>
          </p:cNvPr>
          <p:cNvSpPr>
            <a:spLocks noGrp="1"/>
          </p:cNvSpPr>
          <p:nvPr>
            <p:ph type="body" sz="quarter" idx="198"/>
          </p:nvPr>
        </p:nvSpPr>
        <p:spPr>
          <a:xfrm>
            <a:off x="7259202" y="5439967"/>
            <a:ext cx="4389200" cy="426800"/>
          </a:xfrm>
          <a:prstGeom prst="rect">
            <a:avLst/>
          </a:prstGeom>
        </p:spPr>
        <p:txBody>
          <a:bodyPr lIns="0" tIns="0" rIns="0" bIns="0" anchor="ctr">
            <a:noAutofit/>
          </a:bodyPr>
          <a:lstStyle>
            <a:lvl1pPr marL="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5" name="Google Shape;723;p27">
            <a:extLst>
              <a:ext uri="{FF2B5EF4-FFF2-40B4-BE49-F238E27FC236}">
                <a16:creationId xmlns:a16="http://schemas.microsoft.com/office/drawing/2014/main" id="{FF949B99-11E9-370F-BB1A-C91BAAD12C90}"/>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47" name="Group 46">
            <a:extLst>
              <a:ext uri="{FF2B5EF4-FFF2-40B4-BE49-F238E27FC236}">
                <a16:creationId xmlns:a16="http://schemas.microsoft.com/office/drawing/2014/main" id="{9C83C3C5-C993-FBDC-6D0A-1581168B61FD}"/>
              </a:ext>
            </a:extLst>
          </p:cNvPr>
          <p:cNvGrpSpPr/>
          <p:nvPr userDrawn="1"/>
        </p:nvGrpSpPr>
        <p:grpSpPr>
          <a:xfrm>
            <a:off x="1" y="6814800"/>
            <a:ext cx="12179567" cy="43200"/>
            <a:chOff x="0" y="5111100"/>
            <a:chExt cx="9134675" cy="32400"/>
          </a:xfrm>
          <a:solidFill>
            <a:schemeClr val="accent1"/>
          </a:solidFill>
        </p:grpSpPr>
        <p:sp>
          <p:nvSpPr>
            <p:cNvPr id="48" name="Google Shape;455;p14">
              <a:extLst>
                <a:ext uri="{FF2B5EF4-FFF2-40B4-BE49-F238E27FC236}">
                  <a16:creationId xmlns:a16="http://schemas.microsoft.com/office/drawing/2014/main" id="{1EA75948-7474-D2CC-F9C9-E92D09EF2612}"/>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9" name="Google Shape;456;p14">
              <a:extLst>
                <a:ext uri="{FF2B5EF4-FFF2-40B4-BE49-F238E27FC236}">
                  <a16:creationId xmlns:a16="http://schemas.microsoft.com/office/drawing/2014/main" id="{852BFC79-BB44-B695-0DEE-D6F655173AD4}"/>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0" name="Google Shape;457;p14">
              <a:extLst>
                <a:ext uri="{FF2B5EF4-FFF2-40B4-BE49-F238E27FC236}">
                  <a16:creationId xmlns:a16="http://schemas.microsoft.com/office/drawing/2014/main" id="{37433DF0-7B3C-A097-3DED-84457BAD6BA9}"/>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1" name="Google Shape;458;p14">
              <a:extLst>
                <a:ext uri="{FF2B5EF4-FFF2-40B4-BE49-F238E27FC236}">
                  <a16:creationId xmlns:a16="http://schemas.microsoft.com/office/drawing/2014/main" id="{C4D14EDC-38DF-FC31-BF06-617937030788}"/>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2" name="Google Shape;459;p14">
              <a:extLst>
                <a:ext uri="{FF2B5EF4-FFF2-40B4-BE49-F238E27FC236}">
                  <a16:creationId xmlns:a16="http://schemas.microsoft.com/office/drawing/2014/main" id="{5F16E92A-10B2-0471-9221-76DB8228D1FE}"/>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3" name="Google Shape;457;p14">
              <a:extLst>
                <a:ext uri="{FF2B5EF4-FFF2-40B4-BE49-F238E27FC236}">
                  <a16:creationId xmlns:a16="http://schemas.microsoft.com/office/drawing/2014/main" id="{377EF3DE-A1AE-9B3C-572D-092FC273D439}"/>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54" name="Text Placeholder 4">
            <a:extLst>
              <a:ext uri="{FF2B5EF4-FFF2-40B4-BE49-F238E27FC236}">
                <a16:creationId xmlns:a16="http://schemas.microsoft.com/office/drawing/2014/main" id="{65BCD027-2A43-F319-BD84-737E7E207AEF}"/>
              </a:ext>
            </a:extLst>
          </p:cNvPr>
          <p:cNvSpPr>
            <a:spLocks noGrp="1"/>
          </p:cNvSpPr>
          <p:nvPr>
            <p:ph type="body" sz="quarter" idx="199"/>
          </p:nvPr>
        </p:nvSpPr>
        <p:spPr>
          <a:xfrm>
            <a:off x="527051" y="496800"/>
            <a:ext cx="102240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775691547"/>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ics/Agenda - Style 2">
    <p:spTree>
      <p:nvGrpSpPr>
        <p:cNvPr id="1" name=""/>
        <p:cNvGrpSpPr/>
        <p:nvPr/>
      </p:nvGrpSpPr>
      <p:grpSpPr>
        <a:xfrm>
          <a:off x="0" y="0"/>
          <a:ext cx="0" cy="0"/>
          <a:chOff x="0" y="0"/>
          <a:chExt cx="0" cy="0"/>
        </a:xfrm>
      </p:grpSpPr>
      <p:sp>
        <p:nvSpPr>
          <p:cNvPr id="2" name="Google Shape;547;p21">
            <a:extLst>
              <a:ext uri="{FF2B5EF4-FFF2-40B4-BE49-F238E27FC236}">
                <a16:creationId xmlns:a16="http://schemas.microsoft.com/office/drawing/2014/main" id="{85171889-4CE1-8E45-A58A-5A6A8E40B73B}"/>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3" name="Google Shape;548;p21">
            <a:extLst>
              <a:ext uri="{FF2B5EF4-FFF2-40B4-BE49-F238E27FC236}">
                <a16:creationId xmlns:a16="http://schemas.microsoft.com/office/drawing/2014/main" id="{BECEA32D-35D9-654F-9A69-E9EDEBA93E26}"/>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5" name="Google Shape;556;p21">
            <a:extLst>
              <a:ext uri="{FF2B5EF4-FFF2-40B4-BE49-F238E27FC236}">
                <a16:creationId xmlns:a16="http://schemas.microsoft.com/office/drawing/2014/main" id="{192AF619-B7F2-4242-969D-22C4C43DAEE9}"/>
              </a:ext>
            </a:extLst>
          </p:cNvPr>
          <p:cNvSpPr/>
          <p:nvPr userDrawn="1"/>
        </p:nvSpPr>
        <p:spPr>
          <a:xfrm rot="5400000" flipH="1">
            <a:off x="10993877" y="-84434"/>
            <a:ext cx="1124328" cy="127191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867" b="0" i="0" u="none" strike="noStrike" cap="none">
              <a:solidFill>
                <a:srgbClr val="000000"/>
              </a:solidFill>
              <a:latin typeface="Calibri"/>
              <a:ea typeface="Calibri"/>
              <a:cs typeface="Calibri"/>
              <a:sym typeface="Calibri"/>
            </a:endParaRPr>
          </a:p>
        </p:txBody>
      </p:sp>
      <p:sp>
        <p:nvSpPr>
          <p:cNvPr id="13" name="Text Placeholder 4">
            <a:extLst>
              <a:ext uri="{FF2B5EF4-FFF2-40B4-BE49-F238E27FC236}">
                <a16:creationId xmlns:a16="http://schemas.microsoft.com/office/drawing/2014/main" id="{3A672796-D35E-274F-8FA6-3E28F55B7084}"/>
              </a:ext>
            </a:extLst>
          </p:cNvPr>
          <p:cNvSpPr>
            <a:spLocks noGrp="1"/>
          </p:cNvSpPr>
          <p:nvPr>
            <p:ph type="body" sz="quarter" idx="169" hasCustomPrompt="1"/>
          </p:nvPr>
        </p:nvSpPr>
        <p:spPr>
          <a:xfrm>
            <a:off x="527051" y="1378267"/>
            <a:ext cx="337319" cy="5116616"/>
          </a:xfrm>
          <a:prstGeom prst="rect">
            <a:avLst/>
          </a:prstGeom>
        </p:spPr>
        <p:txBody>
          <a:bodyPr lIns="0" tIns="0" rIns="0" bIns="0" anchor="t">
            <a:noAutofit/>
          </a:bodyPr>
          <a:lstStyle>
            <a:lvl1pPr marL="0" marR="0" indent="0" algn="l" rtl="0">
              <a:lnSpc>
                <a:spcPct val="100000"/>
              </a:lnSpc>
              <a:spcBef>
                <a:spcPts val="0"/>
              </a:spcBef>
              <a:spcAft>
                <a:spcPts val="3200"/>
              </a:spcAft>
              <a:buClr>
                <a:schemeClr val="accent1"/>
              </a:buClr>
              <a:buSzPts val="10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1</a:t>
            </a:r>
            <a:endParaRPr lang="en-US" dirty="0"/>
          </a:p>
        </p:txBody>
      </p:sp>
      <p:sp>
        <p:nvSpPr>
          <p:cNvPr id="14" name="Text Placeholder 4">
            <a:extLst>
              <a:ext uri="{FF2B5EF4-FFF2-40B4-BE49-F238E27FC236}">
                <a16:creationId xmlns:a16="http://schemas.microsoft.com/office/drawing/2014/main" id="{BF2D61F6-A99D-884A-ABE6-E8DC4AE4C251}"/>
              </a:ext>
            </a:extLst>
          </p:cNvPr>
          <p:cNvSpPr>
            <a:spLocks noGrp="1"/>
          </p:cNvSpPr>
          <p:nvPr>
            <p:ph type="body" sz="quarter" idx="170" hasCustomPrompt="1"/>
          </p:nvPr>
        </p:nvSpPr>
        <p:spPr>
          <a:xfrm>
            <a:off x="862957" y="1378267"/>
            <a:ext cx="135600" cy="5116616"/>
          </a:xfrm>
          <a:prstGeom prst="rect">
            <a:avLst/>
          </a:prstGeom>
        </p:spPr>
        <p:txBody>
          <a:bodyPr lIns="0" tIns="0" rIns="0" bIns="0" anchor="t">
            <a:noAutofit/>
          </a:bodyPr>
          <a:lstStyle>
            <a:lvl1pPr marL="8467" marR="0" indent="0" algn="ctr" rtl="0">
              <a:lnSpc>
                <a:spcPct val="100000"/>
              </a:lnSpc>
              <a:spcBef>
                <a:spcPts val="0"/>
              </a:spcBef>
              <a:spcAft>
                <a:spcPts val="3200"/>
              </a:spcAft>
              <a:buClr>
                <a:schemeClr val="lt1"/>
              </a:buClr>
              <a:buSzPts val="1000"/>
              <a:buFont typeface="Arial"/>
              <a:buNone/>
              <a:tabLst/>
              <a:defRPr lang="en-US" sz="14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a:t>
            </a:r>
          </a:p>
        </p:txBody>
      </p:sp>
      <p:sp>
        <p:nvSpPr>
          <p:cNvPr id="15" name="Text Placeholder 4">
            <a:extLst>
              <a:ext uri="{FF2B5EF4-FFF2-40B4-BE49-F238E27FC236}">
                <a16:creationId xmlns:a16="http://schemas.microsoft.com/office/drawing/2014/main" id="{73666455-1873-A74F-B5AB-1E594396C91C}"/>
              </a:ext>
            </a:extLst>
          </p:cNvPr>
          <p:cNvSpPr>
            <a:spLocks noGrp="1"/>
          </p:cNvSpPr>
          <p:nvPr>
            <p:ph type="body" sz="quarter" idx="171"/>
          </p:nvPr>
        </p:nvSpPr>
        <p:spPr>
          <a:xfrm>
            <a:off x="1184105" y="1378267"/>
            <a:ext cx="10330564" cy="5116616"/>
          </a:xfrm>
          <a:prstGeom prst="rect">
            <a:avLst/>
          </a:prstGeom>
        </p:spPr>
        <p:txBody>
          <a:bodyPr lIns="0" tIns="0" rIns="0" bIns="0" anchor="t">
            <a:noAutofit/>
          </a:bodyPr>
          <a:lstStyle>
            <a:lvl1pPr marL="0" marR="0" indent="0" algn="l" rtl="0">
              <a:lnSpc>
                <a:spcPct val="100000"/>
              </a:lnSpc>
              <a:spcBef>
                <a:spcPts val="0"/>
              </a:spcBef>
              <a:spcAft>
                <a:spcPts val="3200"/>
              </a:spcAft>
              <a:buClr>
                <a:schemeClr val="dk1"/>
              </a:buClr>
              <a:buSzPts val="10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5" name="Google Shape;723;p27">
            <a:extLst>
              <a:ext uri="{FF2B5EF4-FFF2-40B4-BE49-F238E27FC236}">
                <a16:creationId xmlns:a16="http://schemas.microsoft.com/office/drawing/2014/main" id="{AD86150B-505C-127C-D939-2EA89064AB8C}"/>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46" name="Group 45">
            <a:extLst>
              <a:ext uri="{FF2B5EF4-FFF2-40B4-BE49-F238E27FC236}">
                <a16:creationId xmlns:a16="http://schemas.microsoft.com/office/drawing/2014/main" id="{5241F872-8FB7-8595-7A76-644B13602201}"/>
              </a:ext>
            </a:extLst>
          </p:cNvPr>
          <p:cNvGrpSpPr/>
          <p:nvPr userDrawn="1"/>
        </p:nvGrpSpPr>
        <p:grpSpPr>
          <a:xfrm>
            <a:off x="1" y="6814800"/>
            <a:ext cx="12179567" cy="43200"/>
            <a:chOff x="0" y="5111100"/>
            <a:chExt cx="9134675" cy="32400"/>
          </a:xfrm>
          <a:solidFill>
            <a:schemeClr val="accent1"/>
          </a:solidFill>
        </p:grpSpPr>
        <p:sp>
          <p:nvSpPr>
            <p:cNvPr id="47" name="Google Shape;455;p14">
              <a:extLst>
                <a:ext uri="{FF2B5EF4-FFF2-40B4-BE49-F238E27FC236}">
                  <a16:creationId xmlns:a16="http://schemas.microsoft.com/office/drawing/2014/main" id="{D447C3B2-D3DB-B411-7ABF-D124DF810197}"/>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8" name="Google Shape;456;p14">
              <a:extLst>
                <a:ext uri="{FF2B5EF4-FFF2-40B4-BE49-F238E27FC236}">
                  <a16:creationId xmlns:a16="http://schemas.microsoft.com/office/drawing/2014/main" id="{10D47B8B-BFDF-C515-9978-AAAEF24DF9E9}"/>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9" name="Google Shape;457;p14">
              <a:extLst>
                <a:ext uri="{FF2B5EF4-FFF2-40B4-BE49-F238E27FC236}">
                  <a16:creationId xmlns:a16="http://schemas.microsoft.com/office/drawing/2014/main" id="{DDBE3E18-0B60-64AE-455E-62D435A04EED}"/>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0" name="Google Shape;458;p14">
              <a:extLst>
                <a:ext uri="{FF2B5EF4-FFF2-40B4-BE49-F238E27FC236}">
                  <a16:creationId xmlns:a16="http://schemas.microsoft.com/office/drawing/2014/main" id="{FBA2DA20-D22C-15FE-5FDD-706BCB5DEAE0}"/>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1" name="Google Shape;459;p14">
              <a:extLst>
                <a:ext uri="{FF2B5EF4-FFF2-40B4-BE49-F238E27FC236}">
                  <a16:creationId xmlns:a16="http://schemas.microsoft.com/office/drawing/2014/main" id="{25FD1A3E-4B36-48D8-6EC2-8C2666E46A19}"/>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2" name="Google Shape;457;p14">
              <a:extLst>
                <a:ext uri="{FF2B5EF4-FFF2-40B4-BE49-F238E27FC236}">
                  <a16:creationId xmlns:a16="http://schemas.microsoft.com/office/drawing/2014/main" id="{1D53227F-5195-E719-0B1E-C8BE1FD14261}"/>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53" name="Text Placeholder 4">
            <a:extLst>
              <a:ext uri="{FF2B5EF4-FFF2-40B4-BE49-F238E27FC236}">
                <a16:creationId xmlns:a16="http://schemas.microsoft.com/office/drawing/2014/main" id="{151155EC-0587-6A12-7A9D-C30E713DC1FF}"/>
              </a:ext>
            </a:extLst>
          </p:cNvPr>
          <p:cNvSpPr>
            <a:spLocks noGrp="1"/>
          </p:cNvSpPr>
          <p:nvPr>
            <p:ph type="body" sz="quarter" idx="199"/>
          </p:nvPr>
        </p:nvSpPr>
        <p:spPr>
          <a:xfrm>
            <a:off x="527051" y="496800"/>
            <a:ext cx="102240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191791821"/>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Profile - Style 1">
    <p:spTree>
      <p:nvGrpSpPr>
        <p:cNvPr id="1" name=""/>
        <p:cNvGrpSpPr/>
        <p:nvPr/>
      </p:nvGrpSpPr>
      <p:grpSpPr>
        <a:xfrm>
          <a:off x="0" y="0"/>
          <a:ext cx="0" cy="0"/>
          <a:chOff x="0" y="0"/>
          <a:chExt cx="0" cy="0"/>
        </a:xfrm>
      </p:grpSpPr>
      <p:sp>
        <p:nvSpPr>
          <p:cNvPr id="20" name="Google Shape;722;p27">
            <a:extLst>
              <a:ext uri="{FF2B5EF4-FFF2-40B4-BE49-F238E27FC236}">
                <a16:creationId xmlns:a16="http://schemas.microsoft.com/office/drawing/2014/main" id="{DD90DD53-A676-4A48-8655-11F4E8929919}"/>
              </a:ext>
            </a:extLst>
          </p:cNvPr>
          <p:cNvSpPr/>
          <p:nvPr userDrawn="1"/>
        </p:nvSpPr>
        <p:spPr>
          <a:xfrm flipH="1">
            <a:off x="0" y="1"/>
            <a:ext cx="4815585" cy="6469380"/>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solidFill>
            <a:schemeClr val="bg2">
              <a:alpha val="50000"/>
            </a:schemeClr>
          </a:solidFill>
          <a:ln>
            <a:noFill/>
          </a:ln>
        </p:spPr>
        <p:txBody>
          <a:bodyPr spcFirstLastPara="1" wrap="square" lIns="91433" tIns="45700" rIns="91433" bIns="45700" anchor="ctr" anchorCtr="0">
            <a:noAutofit/>
          </a:bodyPr>
          <a:lstStyle/>
          <a:p>
            <a:pPr algn="ctr">
              <a:lnSpc>
                <a:spcPct val="90000"/>
              </a:lnSpc>
            </a:pPr>
            <a:endParaRPr sz="2400">
              <a:latin typeface="Calibri"/>
              <a:ea typeface="Calibri"/>
              <a:cs typeface="Calibri"/>
              <a:sym typeface="Calibri"/>
            </a:endParaRPr>
          </a:p>
        </p:txBody>
      </p:sp>
      <p:sp>
        <p:nvSpPr>
          <p:cNvPr id="21" name="Google Shape;723;p27">
            <a:extLst>
              <a:ext uri="{FF2B5EF4-FFF2-40B4-BE49-F238E27FC236}">
                <a16:creationId xmlns:a16="http://schemas.microsoft.com/office/drawing/2014/main" id="{7BE94C69-3DCD-0242-8746-23BC706E99DE}"/>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sp>
        <p:nvSpPr>
          <p:cNvPr id="22" name="Google Shape;729;p27">
            <a:extLst>
              <a:ext uri="{FF2B5EF4-FFF2-40B4-BE49-F238E27FC236}">
                <a16:creationId xmlns:a16="http://schemas.microsoft.com/office/drawing/2014/main" id="{B6946D6F-536C-2C4A-99EA-BADFFE65E993}"/>
              </a:ext>
            </a:extLst>
          </p:cNvPr>
          <p:cNvSpPr/>
          <p:nvPr userDrawn="1"/>
        </p:nvSpPr>
        <p:spPr>
          <a:xfrm>
            <a:off x="1065607" y="777800"/>
            <a:ext cx="1828800" cy="1828800"/>
          </a:xfrm>
          <a:prstGeom prst="ellipse">
            <a:avLst/>
          </a:pr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algn="ctr">
              <a:lnSpc>
                <a:spcPct val="90000"/>
              </a:lnSpc>
            </a:pPr>
            <a:endParaRPr sz="2400">
              <a:solidFill>
                <a:schemeClr val="tx1"/>
              </a:solidFill>
              <a:latin typeface="Calibri" panose="020F0502020204030204"/>
              <a:ea typeface="Calibri"/>
              <a:cs typeface="Calibri"/>
              <a:sym typeface="Calibri"/>
            </a:endParaRPr>
          </a:p>
        </p:txBody>
      </p:sp>
      <p:grpSp>
        <p:nvGrpSpPr>
          <p:cNvPr id="24" name="Group 23">
            <a:extLst>
              <a:ext uri="{FF2B5EF4-FFF2-40B4-BE49-F238E27FC236}">
                <a16:creationId xmlns:a16="http://schemas.microsoft.com/office/drawing/2014/main" id="{9AEEA054-F46E-5E4E-9C56-B5A6FDB83346}"/>
              </a:ext>
            </a:extLst>
          </p:cNvPr>
          <p:cNvGrpSpPr/>
          <p:nvPr userDrawn="1"/>
        </p:nvGrpSpPr>
        <p:grpSpPr>
          <a:xfrm>
            <a:off x="1" y="6814800"/>
            <a:ext cx="12179567" cy="43200"/>
            <a:chOff x="0" y="5111100"/>
            <a:chExt cx="9134675" cy="32400"/>
          </a:xfrm>
          <a:solidFill>
            <a:schemeClr val="accent1"/>
          </a:solidFill>
        </p:grpSpPr>
        <p:sp>
          <p:nvSpPr>
            <p:cNvPr id="25" name="Google Shape;455;p14">
              <a:extLst>
                <a:ext uri="{FF2B5EF4-FFF2-40B4-BE49-F238E27FC236}">
                  <a16:creationId xmlns:a16="http://schemas.microsoft.com/office/drawing/2014/main" id="{C1E97C36-4137-AF46-B4A7-B0374E5A2F14}"/>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6" name="Google Shape;456;p14">
              <a:extLst>
                <a:ext uri="{FF2B5EF4-FFF2-40B4-BE49-F238E27FC236}">
                  <a16:creationId xmlns:a16="http://schemas.microsoft.com/office/drawing/2014/main" id="{DFD2A799-E3CB-E843-805A-3DD92C207236}"/>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7" name="Google Shape;457;p14">
              <a:extLst>
                <a:ext uri="{FF2B5EF4-FFF2-40B4-BE49-F238E27FC236}">
                  <a16:creationId xmlns:a16="http://schemas.microsoft.com/office/drawing/2014/main" id="{4126B367-9015-8D42-AA3A-C34DCECCFD6E}"/>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8" name="Google Shape;458;p14">
              <a:extLst>
                <a:ext uri="{FF2B5EF4-FFF2-40B4-BE49-F238E27FC236}">
                  <a16:creationId xmlns:a16="http://schemas.microsoft.com/office/drawing/2014/main" id="{557F961F-AC39-854A-955A-2E80887265CC}"/>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9" name="Google Shape;459;p14">
              <a:extLst>
                <a:ext uri="{FF2B5EF4-FFF2-40B4-BE49-F238E27FC236}">
                  <a16:creationId xmlns:a16="http://schemas.microsoft.com/office/drawing/2014/main" id="{11246783-C6B7-A140-8245-B1FA24BA89DE}"/>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0" name="Google Shape;457;p14">
              <a:extLst>
                <a:ext uri="{FF2B5EF4-FFF2-40B4-BE49-F238E27FC236}">
                  <a16:creationId xmlns:a16="http://schemas.microsoft.com/office/drawing/2014/main" id="{29B1A15E-B202-8942-AA7F-B357FCE74BD5}"/>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39" name="Picture Placeholder 38">
            <a:extLst>
              <a:ext uri="{FF2B5EF4-FFF2-40B4-BE49-F238E27FC236}">
                <a16:creationId xmlns:a16="http://schemas.microsoft.com/office/drawing/2014/main" id="{FF469160-B690-F842-AFFC-258E0117BA31}"/>
              </a:ext>
            </a:extLst>
          </p:cNvPr>
          <p:cNvSpPr>
            <a:spLocks noGrp="1"/>
          </p:cNvSpPr>
          <p:nvPr>
            <p:ph type="pic" sz="quarter" idx="10"/>
          </p:nvPr>
        </p:nvSpPr>
        <p:spPr>
          <a:xfrm>
            <a:off x="1187607" y="899800"/>
            <a:ext cx="1584800" cy="1584800"/>
          </a:xfrm>
          <a:prstGeom prst="ellipse">
            <a:avLst/>
          </a:prstGeom>
          <a:ln w="25400">
            <a:solidFill>
              <a:schemeClr val="bg1"/>
            </a:solidFill>
          </a:ln>
        </p:spPr>
        <p:txBody>
          <a:bodyPr anchor="ctr"/>
          <a:lstStyle>
            <a:lvl1pPr marL="0" indent="0" algn="ctr">
              <a:buNone/>
              <a:defRPr sz="1333">
                <a:solidFill>
                  <a:schemeClr val="tx1"/>
                </a:solidFill>
              </a:defRPr>
            </a:lvl1pPr>
          </a:lstStyle>
          <a:p>
            <a:endParaRPr lang="en-US"/>
          </a:p>
        </p:txBody>
      </p:sp>
      <p:sp>
        <p:nvSpPr>
          <p:cNvPr id="54" name="Text Placeholder 4">
            <a:extLst>
              <a:ext uri="{FF2B5EF4-FFF2-40B4-BE49-F238E27FC236}">
                <a16:creationId xmlns:a16="http://schemas.microsoft.com/office/drawing/2014/main" id="{DDB30345-668D-7644-9577-6C9D8703F3A0}"/>
              </a:ext>
            </a:extLst>
          </p:cNvPr>
          <p:cNvSpPr>
            <a:spLocks noGrp="1"/>
          </p:cNvSpPr>
          <p:nvPr>
            <p:ph type="body" sz="quarter" idx="14"/>
          </p:nvPr>
        </p:nvSpPr>
        <p:spPr>
          <a:xfrm>
            <a:off x="5547367" y="1535166"/>
            <a:ext cx="6128696" cy="244000"/>
          </a:xfrm>
          <a:prstGeom prst="rect">
            <a:avLst/>
          </a:prstGeom>
        </p:spPr>
        <p:txBody>
          <a:bodyPr lIns="0" tIns="0" rIns="0" bIns="0">
            <a:noAutofit/>
          </a:bodyPr>
          <a:lstStyle>
            <a:lvl1pPr marL="0" marR="0" indent="0" algn="l" rtl="0">
              <a:lnSpc>
                <a:spcPct val="100000"/>
              </a:lnSpc>
              <a:spcBef>
                <a:spcPts val="0"/>
              </a:spcBef>
              <a:spcAft>
                <a:spcPts val="0"/>
              </a:spcAft>
              <a:buClr>
                <a:schemeClr val="accent3"/>
              </a:buClr>
              <a:buSzPts val="1100"/>
              <a:buFont typeface="Arial"/>
              <a:buNone/>
              <a:tabLst/>
              <a:defRPr lang="en-US" sz="1400" b="1"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5" name="Text Placeholder 4">
            <a:extLst>
              <a:ext uri="{FF2B5EF4-FFF2-40B4-BE49-F238E27FC236}">
                <a16:creationId xmlns:a16="http://schemas.microsoft.com/office/drawing/2014/main" id="{2A493A30-4E28-714E-8C0D-EBA6451B3F2C}"/>
              </a:ext>
            </a:extLst>
          </p:cNvPr>
          <p:cNvSpPr>
            <a:spLocks noGrp="1"/>
          </p:cNvSpPr>
          <p:nvPr>
            <p:ph type="body" sz="quarter" idx="15"/>
          </p:nvPr>
        </p:nvSpPr>
        <p:spPr>
          <a:xfrm>
            <a:off x="5547367" y="1941609"/>
            <a:ext cx="6128696" cy="14828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6" name="Text Placeholder 4">
            <a:extLst>
              <a:ext uri="{FF2B5EF4-FFF2-40B4-BE49-F238E27FC236}">
                <a16:creationId xmlns:a16="http://schemas.microsoft.com/office/drawing/2014/main" id="{6EFA2078-5998-924A-8228-083274444865}"/>
              </a:ext>
            </a:extLst>
          </p:cNvPr>
          <p:cNvSpPr>
            <a:spLocks noGrp="1"/>
          </p:cNvSpPr>
          <p:nvPr>
            <p:ph type="body" sz="quarter" idx="16"/>
          </p:nvPr>
        </p:nvSpPr>
        <p:spPr>
          <a:xfrm>
            <a:off x="5547367" y="4303409"/>
            <a:ext cx="6128696" cy="14828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7" name="Text Placeholder 4">
            <a:extLst>
              <a:ext uri="{FF2B5EF4-FFF2-40B4-BE49-F238E27FC236}">
                <a16:creationId xmlns:a16="http://schemas.microsoft.com/office/drawing/2014/main" id="{23E06571-31A1-B348-8A57-AA2DDBC16E5E}"/>
              </a:ext>
            </a:extLst>
          </p:cNvPr>
          <p:cNvSpPr>
            <a:spLocks noGrp="1"/>
          </p:cNvSpPr>
          <p:nvPr>
            <p:ph type="body" sz="quarter" idx="17"/>
          </p:nvPr>
        </p:nvSpPr>
        <p:spPr>
          <a:xfrm>
            <a:off x="5547367" y="3896966"/>
            <a:ext cx="6128696" cy="244000"/>
          </a:xfrm>
          <a:prstGeom prst="rect">
            <a:avLst/>
          </a:prstGeom>
        </p:spPr>
        <p:txBody>
          <a:bodyPr lIns="0" tIns="0" rIns="0" bIns="0">
            <a:noAutofit/>
          </a:bodyPr>
          <a:lstStyle>
            <a:lvl1pPr marL="0" marR="0" indent="0" algn="l" rtl="0">
              <a:lnSpc>
                <a:spcPct val="100000"/>
              </a:lnSpc>
              <a:spcBef>
                <a:spcPts val="0"/>
              </a:spcBef>
              <a:spcAft>
                <a:spcPts val="0"/>
              </a:spcAft>
              <a:buClr>
                <a:schemeClr val="accent3"/>
              </a:buClr>
              <a:buSzPts val="1100"/>
              <a:buFont typeface="Arial"/>
              <a:buNone/>
              <a:tabLst/>
              <a:defRPr lang="en-US" sz="1400" b="1"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8" name="Text Placeholder 4">
            <a:extLst>
              <a:ext uri="{FF2B5EF4-FFF2-40B4-BE49-F238E27FC236}">
                <a16:creationId xmlns:a16="http://schemas.microsoft.com/office/drawing/2014/main" id="{EB28E690-7CE1-B743-A3B4-0920BF8EEB21}"/>
              </a:ext>
            </a:extLst>
          </p:cNvPr>
          <p:cNvSpPr>
            <a:spLocks noGrp="1"/>
          </p:cNvSpPr>
          <p:nvPr>
            <p:ph type="body" sz="quarter" idx="18"/>
          </p:nvPr>
        </p:nvSpPr>
        <p:spPr>
          <a:xfrm>
            <a:off x="5547367" y="962972"/>
            <a:ext cx="6128696" cy="347200"/>
          </a:xfrm>
          <a:prstGeom prst="rect">
            <a:avLst/>
          </a:prstGeom>
        </p:spPr>
        <p:txBody>
          <a:bodyPr lIns="0" tIns="0" rIns="0" bIns="0">
            <a:noAutofit/>
          </a:bodyPr>
          <a:lstStyle>
            <a:lvl1pPr marL="0" marR="0" indent="0" algn="l" rtl="0">
              <a:lnSpc>
                <a:spcPct val="100000"/>
              </a:lnSpc>
              <a:spcBef>
                <a:spcPts val="0"/>
              </a:spcBef>
              <a:spcAft>
                <a:spcPts val="0"/>
              </a:spcAft>
              <a:buClr>
                <a:schemeClr val="accent1"/>
              </a:buClr>
              <a:buSzPts val="1400"/>
              <a:buFont typeface="Arial"/>
              <a:buNone/>
              <a:tabLst/>
              <a:defRPr lang="en-US" sz="16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9" name="Text Placeholder 4">
            <a:extLst>
              <a:ext uri="{FF2B5EF4-FFF2-40B4-BE49-F238E27FC236}">
                <a16:creationId xmlns:a16="http://schemas.microsoft.com/office/drawing/2014/main" id="{A8E7D3B0-786D-364D-B3AB-F41E82CC3009}"/>
              </a:ext>
            </a:extLst>
          </p:cNvPr>
          <p:cNvSpPr>
            <a:spLocks noGrp="1"/>
          </p:cNvSpPr>
          <p:nvPr>
            <p:ph type="body" sz="quarter" idx="19"/>
          </p:nvPr>
        </p:nvSpPr>
        <p:spPr>
          <a:xfrm>
            <a:off x="961001" y="3165278"/>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lt1"/>
              </a:buClr>
              <a:buSzPts val="12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0" name="Text Placeholder 4">
            <a:extLst>
              <a:ext uri="{FF2B5EF4-FFF2-40B4-BE49-F238E27FC236}">
                <a16:creationId xmlns:a16="http://schemas.microsoft.com/office/drawing/2014/main" id="{4DD90FFA-36D4-F64B-B4CE-6AAFACA9CC4C}"/>
              </a:ext>
            </a:extLst>
          </p:cNvPr>
          <p:cNvSpPr>
            <a:spLocks noGrp="1"/>
          </p:cNvSpPr>
          <p:nvPr>
            <p:ph type="body" sz="quarter" idx="20"/>
          </p:nvPr>
        </p:nvSpPr>
        <p:spPr>
          <a:xfrm>
            <a:off x="961001" y="2794155"/>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400"/>
              <a:buFont typeface="Arial"/>
              <a:buNone/>
              <a:tabLst/>
              <a:defRPr lang="en-US" sz="16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3089188968"/>
      </p:ext>
    </p:extLst>
  </p:cSld>
  <p:clrMapOvr>
    <a:masterClrMapping/>
  </p:clrMapOvr>
  <p:extLst>
    <p:ext uri="{DCECCB84-F9BA-43D5-87BE-67443E8EF086}">
      <p15:sldGuideLst xmlns:p15="http://schemas.microsoft.com/office/powerpoint/2012/main">
        <p15:guide id="1" orient="horz" pos="346">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o/Profile - Style 2">
    <p:spTree>
      <p:nvGrpSpPr>
        <p:cNvPr id="1" name=""/>
        <p:cNvGrpSpPr/>
        <p:nvPr/>
      </p:nvGrpSpPr>
      <p:grpSpPr>
        <a:xfrm>
          <a:off x="0" y="0"/>
          <a:ext cx="0" cy="0"/>
          <a:chOff x="0" y="0"/>
          <a:chExt cx="0" cy="0"/>
        </a:xfrm>
      </p:grpSpPr>
      <p:sp>
        <p:nvSpPr>
          <p:cNvPr id="24" name="Google Shape;722;p27">
            <a:extLst>
              <a:ext uri="{FF2B5EF4-FFF2-40B4-BE49-F238E27FC236}">
                <a16:creationId xmlns:a16="http://schemas.microsoft.com/office/drawing/2014/main" id="{E4F3F812-60BE-C84D-BC95-9C0ECB86C9F7}"/>
              </a:ext>
            </a:extLst>
          </p:cNvPr>
          <p:cNvSpPr/>
          <p:nvPr userDrawn="1"/>
        </p:nvSpPr>
        <p:spPr>
          <a:xfrm flipH="1">
            <a:off x="4518" y="1"/>
            <a:ext cx="4815585" cy="6469380"/>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gradFill>
            <a:gsLst>
              <a:gs pos="0">
                <a:srgbClr val="FF4E02"/>
              </a:gs>
              <a:gs pos="48000">
                <a:srgbClr val="F69323"/>
              </a:gs>
              <a:gs pos="100000">
                <a:srgbClr val="FABC75"/>
              </a:gs>
            </a:gsLst>
            <a:lin ang="16198662" scaled="0"/>
          </a:gradFill>
          <a:ln>
            <a:noFill/>
          </a:ln>
        </p:spPr>
        <p:txBody>
          <a:bodyPr spcFirstLastPara="1" wrap="square" lIns="91433" tIns="45700" rIns="91433" bIns="45700" anchor="ctr" anchorCtr="0">
            <a:noAutofit/>
          </a:bodyPr>
          <a:lstStyle/>
          <a:p>
            <a:pPr marL="0" lvl="0" indent="0" algn="ctr">
              <a:lnSpc>
                <a:spcPct val="90000"/>
              </a:lnSpc>
              <a:buNone/>
            </a:pPr>
            <a:endParaRPr sz="2400">
              <a:solidFill>
                <a:schemeClr val="dk1"/>
              </a:solidFill>
              <a:latin typeface="Calibri"/>
              <a:ea typeface="Calibri"/>
              <a:cs typeface="Calibri"/>
              <a:sym typeface="Calibri"/>
            </a:endParaRPr>
          </a:p>
        </p:txBody>
      </p:sp>
      <p:sp>
        <p:nvSpPr>
          <p:cNvPr id="41" name="Picture Placeholder 38">
            <a:extLst>
              <a:ext uri="{FF2B5EF4-FFF2-40B4-BE49-F238E27FC236}">
                <a16:creationId xmlns:a16="http://schemas.microsoft.com/office/drawing/2014/main" id="{AF0AFD3B-BBCB-524B-91DA-54C6C3F133CC}"/>
              </a:ext>
            </a:extLst>
          </p:cNvPr>
          <p:cNvSpPr>
            <a:spLocks noGrp="1"/>
          </p:cNvSpPr>
          <p:nvPr>
            <p:ph type="pic" sz="quarter" idx="10"/>
          </p:nvPr>
        </p:nvSpPr>
        <p:spPr>
          <a:xfrm>
            <a:off x="1187607" y="899800"/>
            <a:ext cx="1584800" cy="1584800"/>
          </a:xfrm>
          <a:prstGeom prst="ellipse">
            <a:avLst/>
          </a:prstGeom>
          <a:ln w="25400">
            <a:solidFill>
              <a:schemeClr val="bg1"/>
            </a:solidFill>
          </a:ln>
        </p:spPr>
        <p:txBody>
          <a:bodyPr anchor="ctr"/>
          <a:lstStyle>
            <a:lvl1pPr marL="0" indent="0" algn="ctr">
              <a:buNone/>
              <a:defRPr sz="1333">
                <a:solidFill>
                  <a:schemeClr val="tx1"/>
                </a:solidFill>
              </a:defRPr>
            </a:lvl1pPr>
          </a:lstStyle>
          <a:p>
            <a:endParaRPr lang="en-US"/>
          </a:p>
        </p:txBody>
      </p:sp>
      <p:sp>
        <p:nvSpPr>
          <p:cNvPr id="19" name="Google Shape;723;p27">
            <a:extLst>
              <a:ext uri="{FF2B5EF4-FFF2-40B4-BE49-F238E27FC236}">
                <a16:creationId xmlns:a16="http://schemas.microsoft.com/office/drawing/2014/main" id="{27D35F2B-77C7-2B72-F3E6-CA2CF217B8C2}"/>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20" name="Group 19">
            <a:extLst>
              <a:ext uri="{FF2B5EF4-FFF2-40B4-BE49-F238E27FC236}">
                <a16:creationId xmlns:a16="http://schemas.microsoft.com/office/drawing/2014/main" id="{1BB3BB51-DD3E-E676-D695-6E69867572F3}"/>
              </a:ext>
            </a:extLst>
          </p:cNvPr>
          <p:cNvGrpSpPr/>
          <p:nvPr userDrawn="1"/>
        </p:nvGrpSpPr>
        <p:grpSpPr>
          <a:xfrm>
            <a:off x="1" y="6814800"/>
            <a:ext cx="12179567" cy="43200"/>
            <a:chOff x="0" y="5111100"/>
            <a:chExt cx="9134675" cy="32400"/>
          </a:xfrm>
          <a:solidFill>
            <a:schemeClr val="accent1"/>
          </a:solidFill>
        </p:grpSpPr>
        <p:sp>
          <p:nvSpPr>
            <p:cNvPr id="21" name="Google Shape;455;p14">
              <a:extLst>
                <a:ext uri="{FF2B5EF4-FFF2-40B4-BE49-F238E27FC236}">
                  <a16:creationId xmlns:a16="http://schemas.microsoft.com/office/drawing/2014/main" id="{002B2162-71E3-10E4-42E6-760C18ED9F42}"/>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456;p14">
              <a:extLst>
                <a:ext uri="{FF2B5EF4-FFF2-40B4-BE49-F238E27FC236}">
                  <a16:creationId xmlns:a16="http://schemas.microsoft.com/office/drawing/2014/main" id="{95B804F2-8F24-B886-6EE9-30B455187B76}"/>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3" name="Google Shape;457;p14">
              <a:extLst>
                <a:ext uri="{FF2B5EF4-FFF2-40B4-BE49-F238E27FC236}">
                  <a16:creationId xmlns:a16="http://schemas.microsoft.com/office/drawing/2014/main" id="{33A5F604-A957-6C61-BB95-D74B3141F829}"/>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6" name="Google Shape;458;p14">
              <a:extLst>
                <a:ext uri="{FF2B5EF4-FFF2-40B4-BE49-F238E27FC236}">
                  <a16:creationId xmlns:a16="http://schemas.microsoft.com/office/drawing/2014/main" id="{B65FFF4C-5108-AD2A-BFE1-61629A016E1E}"/>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4" name="Google Shape;459;p14">
              <a:extLst>
                <a:ext uri="{FF2B5EF4-FFF2-40B4-BE49-F238E27FC236}">
                  <a16:creationId xmlns:a16="http://schemas.microsoft.com/office/drawing/2014/main" id="{E04F5F82-5D7D-D975-2EE9-0DE1A1A3F783}"/>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5" name="Google Shape;457;p14">
              <a:extLst>
                <a:ext uri="{FF2B5EF4-FFF2-40B4-BE49-F238E27FC236}">
                  <a16:creationId xmlns:a16="http://schemas.microsoft.com/office/drawing/2014/main" id="{9282D88D-2ABA-4097-7077-C8E199F71DFC}"/>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31" name="Text Placeholder 4">
            <a:extLst>
              <a:ext uri="{FF2B5EF4-FFF2-40B4-BE49-F238E27FC236}">
                <a16:creationId xmlns:a16="http://schemas.microsoft.com/office/drawing/2014/main" id="{9FD810BD-1510-E5D1-74DC-5813E26B9909}"/>
              </a:ext>
            </a:extLst>
          </p:cNvPr>
          <p:cNvSpPr>
            <a:spLocks noGrp="1"/>
          </p:cNvSpPr>
          <p:nvPr>
            <p:ph type="body" sz="quarter" idx="14"/>
          </p:nvPr>
        </p:nvSpPr>
        <p:spPr>
          <a:xfrm>
            <a:off x="5547367" y="1535166"/>
            <a:ext cx="6128696" cy="244000"/>
          </a:xfrm>
          <a:prstGeom prst="rect">
            <a:avLst/>
          </a:prstGeom>
        </p:spPr>
        <p:txBody>
          <a:bodyPr lIns="0" tIns="0" rIns="0" bIns="0">
            <a:noAutofit/>
          </a:bodyPr>
          <a:lstStyle>
            <a:lvl1pPr marL="0" marR="0" indent="0" algn="l" rtl="0">
              <a:lnSpc>
                <a:spcPct val="100000"/>
              </a:lnSpc>
              <a:spcBef>
                <a:spcPts val="0"/>
              </a:spcBef>
              <a:spcAft>
                <a:spcPts val="0"/>
              </a:spcAft>
              <a:buClr>
                <a:schemeClr val="accent3"/>
              </a:buClr>
              <a:buSzPts val="1100"/>
              <a:buFont typeface="Arial"/>
              <a:buNone/>
              <a:tabLst/>
              <a:defRPr lang="en-US" sz="1400" b="1"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2" name="Text Placeholder 4">
            <a:extLst>
              <a:ext uri="{FF2B5EF4-FFF2-40B4-BE49-F238E27FC236}">
                <a16:creationId xmlns:a16="http://schemas.microsoft.com/office/drawing/2014/main" id="{B234FB74-C0E9-CFFC-5BB4-F55D504FC4E4}"/>
              </a:ext>
            </a:extLst>
          </p:cNvPr>
          <p:cNvSpPr>
            <a:spLocks noGrp="1"/>
          </p:cNvSpPr>
          <p:nvPr>
            <p:ph type="body" sz="quarter" idx="15"/>
          </p:nvPr>
        </p:nvSpPr>
        <p:spPr>
          <a:xfrm>
            <a:off x="5547367" y="1941609"/>
            <a:ext cx="6128696" cy="14828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3" name="Text Placeholder 4">
            <a:extLst>
              <a:ext uri="{FF2B5EF4-FFF2-40B4-BE49-F238E27FC236}">
                <a16:creationId xmlns:a16="http://schemas.microsoft.com/office/drawing/2014/main" id="{907E6937-E6C1-0B01-F69E-45C9E79ED35C}"/>
              </a:ext>
            </a:extLst>
          </p:cNvPr>
          <p:cNvSpPr>
            <a:spLocks noGrp="1"/>
          </p:cNvSpPr>
          <p:nvPr>
            <p:ph type="body" sz="quarter" idx="16"/>
          </p:nvPr>
        </p:nvSpPr>
        <p:spPr>
          <a:xfrm>
            <a:off x="5547367" y="4303409"/>
            <a:ext cx="6128696" cy="1482800"/>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0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6" name="Text Placeholder 4">
            <a:extLst>
              <a:ext uri="{FF2B5EF4-FFF2-40B4-BE49-F238E27FC236}">
                <a16:creationId xmlns:a16="http://schemas.microsoft.com/office/drawing/2014/main" id="{39F43177-5BFF-7119-EEC8-C9CFDC3BD8F5}"/>
              </a:ext>
            </a:extLst>
          </p:cNvPr>
          <p:cNvSpPr>
            <a:spLocks noGrp="1"/>
          </p:cNvSpPr>
          <p:nvPr>
            <p:ph type="body" sz="quarter" idx="17"/>
          </p:nvPr>
        </p:nvSpPr>
        <p:spPr>
          <a:xfrm>
            <a:off x="5547367" y="3896966"/>
            <a:ext cx="6128696" cy="244000"/>
          </a:xfrm>
          <a:prstGeom prst="rect">
            <a:avLst/>
          </a:prstGeom>
        </p:spPr>
        <p:txBody>
          <a:bodyPr lIns="0" tIns="0" rIns="0" bIns="0">
            <a:noAutofit/>
          </a:bodyPr>
          <a:lstStyle>
            <a:lvl1pPr marL="0" marR="0" indent="0" algn="l" rtl="0">
              <a:lnSpc>
                <a:spcPct val="100000"/>
              </a:lnSpc>
              <a:spcBef>
                <a:spcPts val="0"/>
              </a:spcBef>
              <a:spcAft>
                <a:spcPts val="0"/>
              </a:spcAft>
              <a:buClr>
                <a:schemeClr val="accent3"/>
              </a:buClr>
              <a:buSzPts val="1100"/>
              <a:buFont typeface="Arial"/>
              <a:buNone/>
              <a:tabLst/>
              <a:defRPr lang="en-US" sz="1400" b="1"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7" name="Text Placeholder 4">
            <a:extLst>
              <a:ext uri="{FF2B5EF4-FFF2-40B4-BE49-F238E27FC236}">
                <a16:creationId xmlns:a16="http://schemas.microsoft.com/office/drawing/2014/main" id="{749078B8-EF6B-4F63-E85B-22AFACA0BAC1}"/>
              </a:ext>
            </a:extLst>
          </p:cNvPr>
          <p:cNvSpPr>
            <a:spLocks noGrp="1"/>
          </p:cNvSpPr>
          <p:nvPr>
            <p:ph type="body" sz="quarter" idx="18"/>
          </p:nvPr>
        </p:nvSpPr>
        <p:spPr>
          <a:xfrm>
            <a:off x="5547367" y="962972"/>
            <a:ext cx="6128696" cy="347200"/>
          </a:xfrm>
          <a:prstGeom prst="rect">
            <a:avLst/>
          </a:prstGeom>
        </p:spPr>
        <p:txBody>
          <a:bodyPr lIns="0" tIns="0" rIns="0" bIns="0">
            <a:noAutofit/>
          </a:bodyPr>
          <a:lstStyle>
            <a:lvl1pPr marL="0" marR="0" indent="0" algn="l" rtl="0">
              <a:lnSpc>
                <a:spcPct val="100000"/>
              </a:lnSpc>
              <a:spcBef>
                <a:spcPts val="0"/>
              </a:spcBef>
              <a:spcAft>
                <a:spcPts val="0"/>
              </a:spcAft>
              <a:buClr>
                <a:schemeClr val="accent1"/>
              </a:buClr>
              <a:buSzPts val="1400"/>
              <a:buFont typeface="Arial"/>
              <a:buNone/>
              <a:tabLst/>
              <a:defRPr lang="en-US" sz="16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8" name="Text Placeholder 4">
            <a:extLst>
              <a:ext uri="{FF2B5EF4-FFF2-40B4-BE49-F238E27FC236}">
                <a16:creationId xmlns:a16="http://schemas.microsoft.com/office/drawing/2014/main" id="{359D6360-7E4B-62B4-3624-7144DE0AF502}"/>
              </a:ext>
            </a:extLst>
          </p:cNvPr>
          <p:cNvSpPr>
            <a:spLocks noGrp="1"/>
          </p:cNvSpPr>
          <p:nvPr>
            <p:ph type="body" sz="quarter" idx="19"/>
          </p:nvPr>
        </p:nvSpPr>
        <p:spPr>
          <a:xfrm>
            <a:off x="961001" y="3165278"/>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lt1"/>
              </a:buClr>
              <a:buSzPts val="1200"/>
              <a:buFont typeface="Arial"/>
              <a:buNone/>
              <a:tabLst/>
              <a:defRPr lang="en-US" sz="14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9" name="Text Placeholder 4">
            <a:extLst>
              <a:ext uri="{FF2B5EF4-FFF2-40B4-BE49-F238E27FC236}">
                <a16:creationId xmlns:a16="http://schemas.microsoft.com/office/drawing/2014/main" id="{5B45010B-E4EC-00DC-29C5-A38DBB55FA90}"/>
              </a:ext>
            </a:extLst>
          </p:cNvPr>
          <p:cNvSpPr>
            <a:spLocks noGrp="1"/>
          </p:cNvSpPr>
          <p:nvPr>
            <p:ph type="body" sz="quarter" idx="20"/>
          </p:nvPr>
        </p:nvSpPr>
        <p:spPr>
          <a:xfrm>
            <a:off x="961001" y="2794155"/>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400"/>
              <a:buFont typeface="Arial"/>
              <a:buNone/>
              <a:tabLst/>
              <a:defRPr lang="en-US" sz="1600" b="1"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3210817681"/>
      </p:ext>
    </p:extLst>
  </p:cSld>
  <p:clrMapOvr>
    <a:masterClrMapping/>
  </p:clrMapOvr>
  <p:extLst>
    <p:ext uri="{DCECCB84-F9BA-43D5-87BE-67443E8EF086}">
      <p15:sldGuideLst xmlns:p15="http://schemas.microsoft.com/office/powerpoint/2012/main">
        <p15:guide id="1" orient="horz" pos="346">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Google Shape;755;p29">
            <a:extLst>
              <a:ext uri="{FF2B5EF4-FFF2-40B4-BE49-F238E27FC236}">
                <a16:creationId xmlns:a16="http://schemas.microsoft.com/office/drawing/2014/main" id="{3A973884-DE31-BF42-90CA-5010BAF65469}"/>
              </a:ext>
            </a:extLst>
          </p:cNvPr>
          <p:cNvSpPr/>
          <p:nvPr userDrawn="1"/>
        </p:nvSpPr>
        <p:spPr>
          <a:xfrm flipH="1">
            <a:off x="391" y="3006658"/>
            <a:ext cx="3851609" cy="3851345"/>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tx1"/>
              </a:solidFill>
              <a:latin typeface="Calibri"/>
              <a:ea typeface="Calibri"/>
              <a:cs typeface="Calibri"/>
              <a:sym typeface="Calibri"/>
            </a:endParaRPr>
          </a:p>
        </p:txBody>
      </p:sp>
      <p:sp>
        <p:nvSpPr>
          <p:cNvPr id="4" name="Google Shape;762;p29">
            <a:extLst>
              <a:ext uri="{FF2B5EF4-FFF2-40B4-BE49-F238E27FC236}">
                <a16:creationId xmlns:a16="http://schemas.microsoft.com/office/drawing/2014/main" id="{2E7EA7B1-0277-6D43-83E4-D6660CC01378}"/>
              </a:ext>
            </a:extLst>
          </p:cNvPr>
          <p:cNvSpPr txBox="1"/>
          <p:nvPr userDrawn="1"/>
        </p:nvSpPr>
        <p:spPr>
          <a:xfrm>
            <a:off x="3543679" y="1174084"/>
            <a:ext cx="646000" cy="147732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9600" b="0" i="0" dirty="0">
                <a:solidFill>
                  <a:schemeClr val="tx1"/>
                </a:solidFill>
                <a:latin typeface="+mn-lt"/>
                <a:ea typeface="Trebuchet MS"/>
                <a:cs typeface="Calibri" panose="020F0502020204030204" pitchFamily="34" charset="0"/>
                <a:sym typeface="Trebuchet MS"/>
              </a:rPr>
              <a:t>“</a:t>
            </a:r>
            <a:endParaRPr sz="9600" b="0" i="0" dirty="0">
              <a:solidFill>
                <a:schemeClr val="tx1"/>
              </a:solidFill>
              <a:latin typeface="+mn-lt"/>
              <a:ea typeface="Trebuchet MS"/>
              <a:cs typeface="Calibri" panose="020F0502020204030204" pitchFamily="34" charset="0"/>
              <a:sym typeface="Trebuchet MS"/>
            </a:endParaRPr>
          </a:p>
        </p:txBody>
      </p:sp>
      <p:sp>
        <p:nvSpPr>
          <p:cNvPr id="12" name="Text Placeholder 4">
            <a:extLst>
              <a:ext uri="{FF2B5EF4-FFF2-40B4-BE49-F238E27FC236}">
                <a16:creationId xmlns:a16="http://schemas.microsoft.com/office/drawing/2014/main" id="{53C5726E-2F56-B74D-B7BF-67688185D90F}"/>
              </a:ext>
            </a:extLst>
          </p:cNvPr>
          <p:cNvSpPr>
            <a:spLocks noGrp="1"/>
          </p:cNvSpPr>
          <p:nvPr>
            <p:ph type="body" sz="quarter" idx="18"/>
          </p:nvPr>
        </p:nvSpPr>
        <p:spPr>
          <a:xfrm>
            <a:off x="4266267" y="1715267"/>
            <a:ext cx="6547705" cy="1827996"/>
          </a:xfrm>
          <a:prstGeom prst="rect">
            <a:avLst/>
          </a:prstGeom>
        </p:spPr>
        <p:txBody>
          <a:bodyPr lIns="0" tIns="0" rIns="0" bIns="0">
            <a:noAutofit/>
          </a:bodyPr>
          <a:lstStyle>
            <a:lvl1pPr marL="0" marR="0" indent="0" algn="l" rtl="0">
              <a:lnSpc>
                <a:spcPct val="100000"/>
              </a:lnSpc>
              <a:spcBef>
                <a:spcPts val="0"/>
              </a:spcBef>
              <a:spcAft>
                <a:spcPts val="0"/>
              </a:spcAft>
              <a:buClr>
                <a:schemeClr val="dk1"/>
              </a:buClr>
              <a:buSzPts val="1200"/>
              <a:buFont typeface="Arial"/>
              <a:buNone/>
              <a:tabLst/>
              <a:defRPr lang="en-US" sz="16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010DB96D-8BEA-EF43-99A4-D436657F20A4}"/>
              </a:ext>
            </a:extLst>
          </p:cNvPr>
          <p:cNvSpPr>
            <a:spLocks noGrp="1"/>
          </p:cNvSpPr>
          <p:nvPr>
            <p:ph type="body" sz="quarter" idx="19"/>
          </p:nvPr>
        </p:nvSpPr>
        <p:spPr>
          <a:xfrm>
            <a:off x="7681172" y="3819233"/>
            <a:ext cx="3132800" cy="347200"/>
          </a:xfrm>
          <a:prstGeom prst="rect">
            <a:avLst/>
          </a:prstGeom>
        </p:spPr>
        <p:txBody>
          <a:bodyPr lIns="0" tIns="0" rIns="0" bIns="0">
            <a:noAutofit/>
          </a:bodyPr>
          <a:lstStyle>
            <a:lvl1pPr marL="0" marR="0" indent="0" algn="r" rtl="0">
              <a:lnSpc>
                <a:spcPct val="100000"/>
              </a:lnSpc>
              <a:spcBef>
                <a:spcPts val="0"/>
              </a:spcBef>
              <a:spcAft>
                <a:spcPts val="0"/>
              </a:spcAft>
              <a:buClr>
                <a:schemeClr val="accent1"/>
              </a:buClr>
              <a:buSzPts val="1200"/>
              <a:buFont typeface="Arial"/>
              <a:buNone/>
              <a:tabLst/>
              <a:defRPr lang="en-US" sz="16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Google Shape;723;p27">
            <a:extLst>
              <a:ext uri="{FF2B5EF4-FFF2-40B4-BE49-F238E27FC236}">
                <a16:creationId xmlns:a16="http://schemas.microsoft.com/office/drawing/2014/main" id="{E48B0F35-7695-0530-A113-E52C3C9027BD}"/>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5" name="Group 14">
            <a:extLst>
              <a:ext uri="{FF2B5EF4-FFF2-40B4-BE49-F238E27FC236}">
                <a16:creationId xmlns:a16="http://schemas.microsoft.com/office/drawing/2014/main" id="{1995FBAF-757C-2175-F5BD-4CB2A71F0874}"/>
              </a:ext>
            </a:extLst>
          </p:cNvPr>
          <p:cNvGrpSpPr/>
          <p:nvPr userDrawn="1"/>
        </p:nvGrpSpPr>
        <p:grpSpPr>
          <a:xfrm>
            <a:off x="1" y="6814800"/>
            <a:ext cx="12179567" cy="43200"/>
            <a:chOff x="0" y="5111100"/>
            <a:chExt cx="9134675" cy="32400"/>
          </a:xfrm>
          <a:solidFill>
            <a:schemeClr val="accent1"/>
          </a:solidFill>
        </p:grpSpPr>
        <p:sp>
          <p:nvSpPr>
            <p:cNvPr id="16" name="Google Shape;455;p14">
              <a:extLst>
                <a:ext uri="{FF2B5EF4-FFF2-40B4-BE49-F238E27FC236}">
                  <a16:creationId xmlns:a16="http://schemas.microsoft.com/office/drawing/2014/main" id="{FDB2E235-9A1C-0C03-0159-C8AB0D5A0095}"/>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chemeClr val="tx1"/>
                </a:solidFill>
                <a:effectLst/>
                <a:uLnTx/>
                <a:uFillTx/>
                <a:latin typeface="Calibri"/>
                <a:ea typeface="Calibri"/>
                <a:cs typeface="Calibri"/>
                <a:sym typeface="Calibri"/>
              </a:endParaRPr>
            </a:p>
          </p:txBody>
        </p:sp>
        <p:sp>
          <p:nvSpPr>
            <p:cNvPr id="17" name="Google Shape;456;p14">
              <a:extLst>
                <a:ext uri="{FF2B5EF4-FFF2-40B4-BE49-F238E27FC236}">
                  <a16:creationId xmlns:a16="http://schemas.microsoft.com/office/drawing/2014/main" id="{65CCC905-7341-204D-9A1B-29D439263265}"/>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chemeClr val="tx1"/>
                </a:solidFill>
                <a:effectLst/>
                <a:uLnTx/>
                <a:uFillTx/>
                <a:latin typeface="Calibri"/>
                <a:ea typeface="Calibri"/>
                <a:cs typeface="Calibri"/>
                <a:sym typeface="Calibri"/>
              </a:endParaRPr>
            </a:p>
          </p:txBody>
        </p:sp>
        <p:sp>
          <p:nvSpPr>
            <p:cNvPr id="18" name="Google Shape;457;p14">
              <a:extLst>
                <a:ext uri="{FF2B5EF4-FFF2-40B4-BE49-F238E27FC236}">
                  <a16:creationId xmlns:a16="http://schemas.microsoft.com/office/drawing/2014/main" id="{F88B2171-A70F-39CA-868B-2FE78127B7C5}"/>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chemeClr val="tx1"/>
                </a:solidFill>
                <a:effectLst/>
                <a:uLnTx/>
                <a:uFillTx/>
                <a:latin typeface="Calibri"/>
                <a:ea typeface="Calibri"/>
                <a:cs typeface="Calibri"/>
                <a:sym typeface="Calibri"/>
              </a:endParaRPr>
            </a:p>
          </p:txBody>
        </p:sp>
        <p:sp>
          <p:nvSpPr>
            <p:cNvPr id="19" name="Google Shape;458;p14">
              <a:extLst>
                <a:ext uri="{FF2B5EF4-FFF2-40B4-BE49-F238E27FC236}">
                  <a16:creationId xmlns:a16="http://schemas.microsoft.com/office/drawing/2014/main" id="{3D9D78A5-C947-348A-9F1D-460BE60CC5C9}"/>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chemeClr val="tx1"/>
                </a:solidFill>
                <a:effectLst/>
                <a:uLnTx/>
                <a:uFillTx/>
                <a:latin typeface="Calibri"/>
                <a:ea typeface="Calibri"/>
                <a:cs typeface="Calibri"/>
                <a:sym typeface="Calibri"/>
              </a:endParaRPr>
            </a:p>
          </p:txBody>
        </p:sp>
        <p:sp>
          <p:nvSpPr>
            <p:cNvPr id="20" name="Google Shape;459;p14">
              <a:extLst>
                <a:ext uri="{FF2B5EF4-FFF2-40B4-BE49-F238E27FC236}">
                  <a16:creationId xmlns:a16="http://schemas.microsoft.com/office/drawing/2014/main" id="{A3F1E24E-5B40-24F9-69F5-B96613409A45}"/>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chemeClr val="tx1"/>
                </a:solidFill>
                <a:effectLst/>
                <a:uLnTx/>
                <a:uFillTx/>
                <a:latin typeface="Calibri"/>
                <a:ea typeface="Calibri"/>
                <a:cs typeface="Calibri"/>
                <a:sym typeface="Calibri"/>
              </a:endParaRPr>
            </a:p>
          </p:txBody>
        </p:sp>
        <p:sp>
          <p:nvSpPr>
            <p:cNvPr id="21" name="Google Shape;457;p14">
              <a:extLst>
                <a:ext uri="{FF2B5EF4-FFF2-40B4-BE49-F238E27FC236}">
                  <a16:creationId xmlns:a16="http://schemas.microsoft.com/office/drawing/2014/main" id="{AFF33CC5-C503-34D4-E20D-077003D03FDA}"/>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chemeClr val="tx1"/>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849417267"/>
      </p:ext>
    </p:extLst>
  </p:cSld>
  <p:clrMapOvr>
    <a:masterClrMapping/>
  </p:clrMapOvr>
  <p:extLst>
    <p:ext uri="{DCECCB84-F9BA-43D5-87BE-67443E8EF086}">
      <p15:sldGuideLst xmlns:p15="http://schemas.microsoft.com/office/powerpoint/2012/main">
        <p15:guide id="1" orient="horz" pos="346">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Google Shape;80;p7">
            <a:extLst>
              <a:ext uri="{FF2B5EF4-FFF2-40B4-BE49-F238E27FC236}">
                <a16:creationId xmlns:a16="http://schemas.microsoft.com/office/drawing/2014/main" id="{FC9176CC-CD28-C04E-A6D4-EA38177D1944}"/>
              </a:ext>
            </a:extLst>
          </p:cNvPr>
          <p:cNvSpPr/>
          <p:nvPr userDrawn="1"/>
        </p:nvSpPr>
        <p:spPr>
          <a:xfrm>
            <a:off x="0" y="0"/>
            <a:ext cx="12192000" cy="6858000"/>
          </a:xfrm>
          <a:prstGeom prst="rect">
            <a:avLst/>
          </a:prstGeom>
          <a:solidFill>
            <a:schemeClr val="tx2"/>
          </a:soli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3" name="Google Shape;83;p7">
            <a:extLst>
              <a:ext uri="{FF2B5EF4-FFF2-40B4-BE49-F238E27FC236}">
                <a16:creationId xmlns:a16="http://schemas.microsoft.com/office/drawing/2014/main" id="{BA7634B0-4186-E541-9C03-A1F4C6B63DFC}"/>
              </a:ext>
            </a:extLst>
          </p:cNvPr>
          <p:cNvSpPr/>
          <p:nvPr userDrawn="1"/>
        </p:nvSpPr>
        <p:spPr>
          <a:xfrm rot="10800000" flipH="1">
            <a:off x="8340000" y="3"/>
            <a:ext cx="3851609" cy="3851345"/>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4" name="Text Placeholder 4">
            <a:extLst>
              <a:ext uri="{FF2B5EF4-FFF2-40B4-BE49-F238E27FC236}">
                <a16:creationId xmlns:a16="http://schemas.microsoft.com/office/drawing/2014/main" id="{3BF873C9-743A-BE45-92D9-B4C5E7016226}"/>
              </a:ext>
            </a:extLst>
          </p:cNvPr>
          <p:cNvSpPr>
            <a:spLocks noGrp="1"/>
          </p:cNvSpPr>
          <p:nvPr>
            <p:ph type="body" sz="quarter" idx="11" hasCustomPrompt="1"/>
          </p:nvPr>
        </p:nvSpPr>
        <p:spPr>
          <a:xfrm>
            <a:off x="473129" y="2430167"/>
            <a:ext cx="1832800" cy="1482800"/>
          </a:xfrm>
          <a:prstGeom prst="rect">
            <a:avLst/>
          </a:prstGeom>
        </p:spPr>
        <p:txBody>
          <a:bodyPr lIns="0" tIns="0" rIns="0" bIns="0"/>
          <a:lstStyle>
            <a:lvl1pPr marL="0" marR="0" indent="0" algn="l" rtl="0">
              <a:lnSpc>
                <a:spcPct val="100000"/>
              </a:lnSpc>
              <a:spcBef>
                <a:spcPts val="0"/>
              </a:spcBef>
              <a:spcAft>
                <a:spcPts val="0"/>
              </a:spcAft>
              <a:buClr>
                <a:schemeClr val="accent1"/>
              </a:buClr>
              <a:buSzPts val="7200"/>
              <a:buFont typeface="Poppins"/>
              <a:buNone/>
              <a:tabLst/>
              <a:defRPr lang="en-US" sz="9600" b="0" i="0" u="none" strike="noStrike" cap="none" dirty="0">
                <a:solidFill>
                  <a:schemeClr val="accent1"/>
                </a:solidFill>
                <a:latin typeface="Poppins"/>
                <a:ea typeface="Poppins"/>
                <a:cs typeface="Poppins"/>
                <a:sym typeface="Poppins"/>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01</a:t>
            </a:r>
            <a:endParaRPr lang="en-US" dirty="0"/>
          </a:p>
        </p:txBody>
      </p:sp>
      <p:sp>
        <p:nvSpPr>
          <p:cNvPr id="5" name="Text Placeholder 4">
            <a:extLst>
              <a:ext uri="{FF2B5EF4-FFF2-40B4-BE49-F238E27FC236}">
                <a16:creationId xmlns:a16="http://schemas.microsoft.com/office/drawing/2014/main" id="{C4DCE0A0-8A25-1C44-BB07-48CF9EFB99A4}"/>
              </a:ext>
            </a:extLst>
          </p:cNvPr>
          <p:cNvSpPr>
            <a:spLocks noGrp="1"/>
          </p:cNvSpPr>
          <p:nvPr>
            <p:ph type="body" sz="quarter" idx="12"/>
          </p:nvPr>
        </p:nvSpPr>
        <p:spPr>
          <a:xfrm>
            <a:off x="524405" y="3716623"/>
            <a:ext cx="3964400" cy="443199"/>
          </a:xfrm>
          <a:prstGeom prst="rect">
            <a:avLst/>
          </a:prstGeom>
        </p:spPr>
        <p:txBody>
          <a:bodyPr lIns="0" tIns="0" rIns="0" bIns="0">
            <a:noAutofit/>
          </a:bodyPr>
          <a:lstStyle>
            <a:lvl1pPr marL="0" marR="0" indent="0" algn="l" rtl="0">
              <a:lnSpc>
                <a:spcPct val="100000"/>
              </a:lnSpc>
              <a:spcBef>
                <a:spcPts val="0"/>
              </a:spcBef>
              <a:spcAft>
                <a:spcPts val="0"/>
              </a:spcAft>
              <a:buClr>
                <a:schemeClr val="dk2"/>
              </a:buClr>
              <a:buSzPts val="2400"/>
              <a:buFont typeface="Poppins"/>
              <a:buNone/>
              <a:tabLst/>
              <a:defRPr lang="en-US" sz="3200" b="0" i="0" u="none" strike="noStrike" cap="none" dirty="0">
                <a:solidFill>
                  <a:schemeClr val="bg1"/>
                </a:solidFill>
                <a:latin typeface="Poppins"/>
                <a:ea typeface="Poppins"/>
                <a:cs typeface="Poppins"/>
                <a:sym typeface="Poppins"/>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4235150124"/>
      </p:ext>
    </p:extLst>
  </p:cSld>
  <p:clrMapOvr>
    <a:masterClrMapping/>
  </p:clrMapOvr>
  <p:extLst>
    <p:ext uri="{DCECCB84-F9BA-43D5-87BE-67443E8EF086}">
      <p15:sldGuideLst xmlns:p15="http://schemas.microsoft.com/office/powerpoint/2012/main">
        <p15:guide id="1" orient="horz" pos="346">
          <p15:clr>
            <a:srgbClr val="FBAE40"/>
          </p15:clr>
        </p15:guide>
        <p15:guide id="2" pos="325">
          <p15:clr>
            <a:srgbClr val="FBAE40"/>
          </p15:clr>
        </p15:guide>
        <p15:guide id="3" pos="7355">
          <p15:clr>
            <a:srgbClr val="FBAE40"/>
          </p15:clr>
        </p15:guide>
        <p15:guide id="4" orient="horz" pos="40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and Description">
    <p:spTree>
      <p:nvGrpSpPr>
        <p:cNvPr id="1" name=""/>
        <p:cNvGrpSpPr/>
        <p:nvPr/>
      </p:nvGrpSpPr>
      <p:grpSpPr>
        <a:xfrm>
          <a:off x="0" y="0"/>
          <a:ext cx="0" cy="0"/>
          <a:chOff x="0" y="0"/>
          <a:chExt cx="0" cy="0"/>
        </a:xfrm>
      </p:grpSpPr>
      <p:sp>
        <p:nvSpPr>
          <p:cNvPr id="2" name="Google Shape;760;p30">
            <a:extLst>
              <a:ext uri="{FF2B5EF4-FFF2-40B4-BE49-F238E27FC236}">
                <a16:creationId xmlns:a16="http://schemas.microsoft.com/office/drawing/2014/main" id="{791B9CFC-82DC-BF4B-B6F1-CD0C7938526B}"/>
              </a:ext>
            </a:extLst>
          </p:cNvPr>
          <p:cNvSpPr/>
          <p:nvPr userDrawn="1"/>
        </p:nvSpPr>
        <p:spPr>
          <a:xfrm>
            <a:off x="1" y="0"/>
            <a:ext cx="6058800" cy="6858000"/>
          </a:xfrm>
          <a:prstGeom prst="rect">
            <a:avLst/>
          </a:prstGeom>
          <a:solidFill>
            <a:schemeClr val="bg2">
              <a:alpha val="500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alibri" panose="020F0502020204030204" pitchFamily="34" charset="0"/>
              <a:cs typeface="Calibri" panose="020F0502020204030204" pitchFamily="34" charset="0"/>
            </a:endParaRPr>
          </a:p>
        </p:txBody>
      </p:sp>
      <p:sp>
        <p:nvSpPr>
          <p:cNvPr id="13" name="Text Placeholder 4">
            <a:extLst>
              <a:ext uri="{FF2B5EF4-FFF2-40B4-BE49-F238E27FC236}">
                <a16:creationId xmlns:a16="http://schemas.microsoft.com/office/drawing/2014/main" id="{6245F0D8-558B-2C49-8FF9-E2CFA260002C}"/>
              </a:ext>
            </a:extLst>
          </p:cNvPr>
          <p:cNvSpPr>
            <a:spLocks noGrp="1"/>
          </p:cNvSpPr>
          <p:nvPr>
            <p:ph type="body" sz="quarter" idx="11"/>
          </p:nvPr>
        </p:nvSpPr>
        <p:spPr>
          <a:xfrm>
            <a:off x="515938" y="2120222"/>
            <a:ext cx="4767264" cy="2575931"/>
          </a:xfrm>
          <a:prstGeom prst="rect">
            <a:avLst/>
          </a:prstGeom>
        </p:spPr>
        <p:txBody>
          <a:bodyPr lIns="0" tIns="0" rIns="0" bIns="0" anchor="ctr">
            <a:noAutofit/>
          </a:bodyPr>
          <a:lstStyle>
            <a:lvl1pPr marL="0" marR="0" indent="0" algn="l" rtl="0">
              <a:lnSpc>
                <a:spcPct val="100000"/>
              </a:lnSpc>
              <a:spcBef>
                <a:spcPts val="0"/>
              </a:spcBef>
              <a:spcAft>
                <a:spcPts val="0"/>
              </a:spcAft>
              <a:buClr>
                <a:schemeClr val="accent1"/>
              </a:buClr>
              <a:buSzPts val="7200"/>
              <a:buFont typeface="Poppins"/>
              <a:buNone/>
              <a:tabLst/>
              <a:defRPr lang="en-US" sz="3200" b="0" i="0" u="none" strike="noStrike" cap="none" dirty="0">
                <a:solidFill>
                  <a:schemeClr val="accent1"/>
                </a:solidFill>
                <a:latin typeface="Poppins"/>
                <a:ea typeface="Poppins"/>
                <a:cs typeface="Poppins"/>
                <a:sym typeface="Poppins"/>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676913FC-8F42-5A48-B1A1-A1432FEA8D25}"/>
              </a:ext>
            </a:extLst>
          </p:cNvPr>
          <p:cNvSpPr>
            <a:spLocks noGrp="1"/>
          </p:cNvSpPr>
          <p:nvPr>
            <p:ph type="body" sz="quarter" idx="13"/>
          </p:nvPr>
        </p:nvSpPr>
        <p:spPr>
          <a:xfrm>
            <a:off x="6690732" y="2141037"/>
            <a:ext cx="4985331" cy="2575931"/>
          </a:xfrm>
          <a:prstGeom prst="rect">
            <a:avLst/>
          </a:prstGeom>
        </p:spPr>
        <p:txBody>
          <a:bodyPr lIns="0" tIns="0" rIns="0" bIns="0" anchor="ctr">
            <a:noAutofit/>
          </a:bodyPr>
          <a:lstStyle>
            <a:lvl1pPr marL="0" marR="0" indent="0" algn="l" rtl="0">
              <a:lnSpc>
                <a:spcPct val="100000"/>
              </a:lnSpc>
              <a:spcBef>
                <a:spcPts val="0"/>
              </a:spcBef>
              <a:spcAft>
                <a:spcPts val="0"/>
              </a:spcAft>
              <a:buClr>
                <a:schemeClr val="dk1"/>
              </a:buClr>
              <a:buSzPts val="1000"/>
              <a:buFont typeface="Arial"/>
              <a:buNone/>
              <a:tabLst/>
              <a:defRPr lang="en-US" sz="18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Google Shape;723;p27">
            <a:extLst>
              <a:ext uri="{FF2B5EF4-FFF2-40B4-BE49-F238E27FC236}">
                <a16:creationId xmlns:a16="http://schemas.microsoft.com/office/drawing/2014/main" id="{EEC7FCE6-24EE-DA3D-4FA7-50BAF0CF04B9}"/>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16" name="Group 15">
            <a:extLst>
              <a:ext uri="{FF2B5EF4-FFF2-40B4-BE49-F238E27FC236}">
                <a16:creationId xmlns:a16="http://schemas.microsoft.com/office/drawing/2014/main" id="{EEFD2CCC-6538-6C10-B005-E35634E9FADC}"/>
              </a:ext>
            </a:extLst>
          </p:cNvPr>
          <p:cNvGrpSpPr/>
          <p:nvPr userDrawn="1"/>
        </p:nvGrpSpPr>
        <p:grpSpPr>
          <a:xfrm>
            <a:off x="1" y="6814800"/>
            <a:ext cx="12179567" cy="43200"/>
            <a:chOff x="0" y="5111100"/>
            <a:chExt cx="9134675" cy="32400"/>
          </a:xfrm>
          <a:solidFill>
            <a:schemeClr val="accent1"/>
          </a:solidFill>
        </p:grpSpPr>
        <p:sp>
          <p:nvSpPr>
            <p:cNvPr id="17" name="Google Shape;455;p14">
              <a:extLst>
                <a:ext uri="{FF2B5EF4-FFF2-40B4-BE49-F238E27FC236}">
                  <a16:creationId xmlns:a16="http://schemas.microsoft.com/office/drawing/2014/main" id="{26518412-0C71-1448-272A-A308EDC62BDC}"/>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 name="Google Shape;456;p14">
              <a:extLst>
                <a:ext uri="{FF2B5EF4-FFF2-40B4-BE49-F238E27FC236}">
                  <a16:creationId xmlns:a16="http://schemas.microsoft.com/office/drawing/2014/main" id="{C26AD414-B85E-9E71-087D-2D0CFE72D8E6}"/>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457;p14">
              <a:extLst>
                <a:ext uri="{FF2B5EF4-FFF2-40B4-BE49-F238E27FC236}">
                  <a16:creationId xmlns:a16="http://schemas.microsoft.com/office/drawing/2014/main" id="{5D13F4C4-5E84-5B19-5B5A-D669EC7E0ADE}"/>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458;p14">
              <a:extLst>
                <a:ext uri="{FF2B5EF4-FFF2-40B4-BE49-F238E27FC236}">
                  <a16:creationId xmlns:a16="http://schemas.microsoft.com/office/drawing/2014/main" id="{AA500205-1BDE-C456-35A2-D6514D09970E}"/>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459;p14">
              <a:extLst>
                <a:ext uri="{FF2B5EF4-FFF2-40B4-BE49-F238E27FC236}">
                  <a16:creationId xmlns:a16="http://schemas.microsoft.com/office/drawing/2014/main" id="{967E3D4D-9EFD-E86C-ACFA-CF01784971E5}"/>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457;p14">
              <a:extLst>
                <a:ext uri="{FF2B5EF4-FFF2-40B4-BE49-F238E27FC236}">
                  <a16:creationId xmlns:a16="http://schemas.microsoft.com/office/drawing/2014/main" id="{F1D1B776-B079-BA83-4EED-862A551A784E}"/>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23" name="Google Shape;104;p10">
            <a:extLst>
              <a:ext uri="{FF2B5EF4-FFF2-40B4-BE49-F238E27FC236}">
                <a16:creationId xmlns:a16="http://schemas.microsoft.com/office/drawing/2014/main" id="{03F29EB0-6661-DCB8-A2C2-D1A81A5FEF0C}"/>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24" name="Google Shape;105;p10">
            <a:extLst>
              <a:ext uri="{FF2B5EF4-FFF2-40B4-BE49-F238E27FC236}">
                <a16:creationId xmlns:a16="http://schemas.microsoft.com/office/drawing/2014/main" id="{EC0476E0-A88B-355C-75CB-21C77F80178B}"/>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0363580"/>
      </p:ext>
    </p:extLst>
  </p:cSld>
  <p:clrMapOvr>
    <a:masterClrMapping/>
  </p:clrMapOvr>
  <p:extLst>
    <p:ext uri="{DCECCB84-F9BA-43D5-87BE-67443E8EF086}">
      <p15:sldGuideLst xmlns:p15="http://schemas.microsoft.com/office/powerpoint/2012/main">
        <p15:guide id="1" orient="horz" pos="346">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 5 Photos Style 1">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1548DFC-1110-234C-9930-256461ED8781}"/>
              </a:ext>
            </a:extLst>
          </p:cNvPr>
          <p:cNvSpPr>
            <a:spLocks noGrp="1"/>
          </p:cNvSpPr>
          <p:nvPr>
            <p:ph type="body" sz="quarter" idx="26"/>
          </p:nvPr>
        </p:nvSpPr>
        <p:spPr>
          <a:xfrm>
            <a:off x="591333" y="4952533"/>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 name="Google Shape;642;p25">
            <a:extLst>
              <a:ext uri="{FF2B5EF4-FFF2-40B4-BE49-F238E27FC236}">
                <a16:creationId xmlns:a16="http://schemas.microsoft.com/office/drawing/2014/main" id="{784DFF48-9D06-1847-9D75-1A8593E7BC09}"/>
              </a:ext>
            </a:extLst>
          </p:cNvPr>
          <p:cNvSpPr/>
          <p:nvPr userDrawn="1"/>
        </p:nvSpPr>
        <p:spPr>
          <a:xfrm>
            <a:off x="0" y="2"/>
            <a:ext cx="12192000" cy="2989133"/>
          </a:xfrm>
          <a:prstGeom prst="rect">
            <a:avLst/>
          </a:prstGeom>
          <a:solidFill>
            <a:schemeClr val="bg2">
              <a:alpha val="50000"/>
            </a:schemeClr>
          </a:soli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7" name="Google Shape;652;p25">
            <a:extLst>
              <a:ext uri="{FF2B5EF4-FFF2-40B4-BE49-F238E27FC236}">
                <a16:creationId xmlns:a16="http://schemas.microsoft.com/office/drawing/2014/main" id="{8CEC5513-470B-5B4B-898C-B7520857723A}"/>
              </a:ext>
            </a:extLst>
          </p:cNvPr>
          <p:cNvSpPr>
            <a:spLocks noGrp="1"/>
          </p:cNvSpPr>
          <p:nvPr>
            <p:ph type="pic" idx="2"/>
          </p:nvPr>
        </p:nvSpPr>
        <p:spPr>
          <a:xfrm>
            <a:off x="957134" y="2331959"/>
            <a:ext cx="1341200" cy="13412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867">
                <a:solidFill>
                  <a:schemeClr val="tx1"/>
                </a:solidFill>
                <a:latin typeface="+mn-lt"/>
              </a:defRPr>
            </a:lvl1pPr>
          </a:lstStyle>
          <a:p>
            <a:endParaRPr lang="en-US" dirty="0"/>
          </a:p>
        </p:txBody>
      </p:sp>
      <p:sp>
        <p:nvSpPr>
          <p:cNvPr id="8" name="Google Shape;653;p25">
            <a:extLst>
              <a:ext uri="{FF2B5EF4-FFF2-40B4-BE49-F238E27FC236}">
                <a16:creationId xmlns:a16="http://schemas.microsoft.com/office/drawing/2014/main" id="{7E9704F9-E3B8-7342-B392-04D403537189}"/>
              </a:ext>
            </a:extLst>
          </p:cNvPr>
          <p:cNvSpPr/>
          <p:nvPr userDrawn="1"/>
        </p:nvSpPr>
        <p:spPr>
          <a:xfrm rot="5400000" flipH="1">
            <a:off x="1192305" y="2553706"/>
            <a:ext cx="870856" cy="1741712"/>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tx1"/>
              </a:solidFill>
              <a:latin typeface="+mn-lt"/>
              <a:ea typeface="Calibri"/>
              <a:cs typeface="Calibri"/>
              <a:sym typeface="Calibri"/>
            </a:endParaRPr>
          </a:p>
        </p:txBody>
      </p:sp>
      <p:sp>
        <p:nvSpPr>
          <p:cNvPr id="10" name="Google Shape;658;p25">
            <a:extLst>
              <a:ext uri="{FF2B5EF4-FFF2-40B4-BE49-F238E27FC236}">
                <a16:creationId xmlns:a16="http://schemas.microsoft.com/office/drawing/2014/main" id="{EE76A93E-A0D6-F147-B1C1-FE49CCD1D2B7}"/>
              </a:ext>
            </a:extLst>
          </p:cNvPr>
          <p:cNvSpPr>
            <a:spLocks noGrp="1"/>
          </p:cNvSpPr>
          <p:nvPr>
            <p:ph type="pic" idx="5"/>
          </p:nvPr>
        </p:nvSpPr>
        <p:spPr>
          <a:xfrm>
            <a:off x="3191267" y="2331959"/>
            <a:ext cx="1341200" cy="13412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867">
                <a:solidFill>
                  <a:schemeClr val="tx1"/>
                </a:solidFill>
                <a:latin typeface="+mn-lt"/>
              </a:defRPr>
            </a:lvl1pPr>
          </a:lstStyle>
          <a:p>
            <a:endParaRPr lang="en-US" dirty="0"/>
          </a:p>
        </p:txBody>
      </p:sp>
      <p:sp>
        <p:nvSpPr>
          <p:cNvPr id="11" name="Google Shape;659;p25">
            <a:extLst>
              <a:ext uri="{FF2B5EF4-FFF2-40B4-BE49-F238E27FC236}">
                <a16:creationId xmlns:a16="http://schemas.microsoft.com/office/drawing/2014/main" id="{E91DF743-92DC-444E-AC24-18CCEC247287}"/>
              </a:ext>
            </a:extLst>
          </p:cNvPr>
          <p:cNvSpPr/>
          <p:nvPr userDrawn="1"/>
        </p:nvSpPr>
        <p:spPr>
          <a:xfrm rot="5400000" flipH="1">
            <a:off x="3426439" y="2553706"/>
            <a:ext cx="870856" cy="1741712"/>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tx1"/>
              </a:solidFill>
              <a:latin typeface="+mn-lt"/>
              <a:ea typeface="Calibri"/>
              <a:cs typeface="Calibri"/>
              <a:sym typeface="Calibri"/>
            </a:endParaRPr>
          </a:p>
        </p:txBody>
      </p:sp>
      <p:cxnSp>
        <p:nvCxnSpPr>
          <p:cNvPr id="12" name="Google Shape;660;p25">
            <a:extLst>
              <a:ext uri="{FF2B5EF4-FFF2-40B4-BE49-F238E27FC236}">
                <a16:creationId xmlns:a16="http://schemas.microsoft.com/office/drawing/2014/main" id="{D952A12B-D43A-5C4D-B411-0D38DEC6C69F}"/>
              </a:ext>
            </a:extLst>
          </p:cNvPr>
          <p:cNvCxnSpPr/>
          <p:nvPr userDrawn="1"/>
        </p:nvCxnSpPr>
        <p:spPr>
          <a:xfrm>
            <a:off x="3061667" y="4777769"/>
            <a:ext cx="1600400" cy="0"/>
          </a:xfrm>
          <a:prstGeom prst="straightConnector1">
            <a:avLst/>
          </a:prstGeom>
          <a:noFill/>
          <a:ln w="9525" cap="flat" cmpd="sng">
            <a:solidFill>
              <a:schemeClr val="accent3"/>
            </a:solidFill>
            <a:prstDash val="solid"/>
            <a:miter lim="800000"/>
            <a:headEnd type="none" w="sm" len="sm"/>
            <a:tailEnd type="none" w="sm" len="sm"/>
          </a:ln>
        </p:spPr>
      </p:cxnSp>
      <p:sp>
        <p:nvSpPr>
          <p:cNvPr id="13" name="Google Shape;664;p25">
            <a:extLst>
              <a:ext uri="{FF2B5EF4-FFF2-40B4-BE49-F238E27FC236}">
                <a16:creationId xmlns:a16="http://schemas.microsoft.com/office/drawing/2014/main" id="{F4906338-44F7-384D-B11E-39F21973644E}"/>
              </a:ext>
            </a:extLst>
          </p:cNvPr>
          <p:cNvSpPr>
            <a:spLocks noGrp="1"/>
          </p:cNvSpPr>
          <p:nvPr>
            <p:ph type="pic" idx="9"/>
          </p:nvPr>
        </p:nvSpPr>
        <p:spPr>
          <a:xfrm>
            <a:off x="5425401" y="2331959"/>
            <a:ext cx="1341200" cy="13412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867">
                <a:solidFill>
                  <a:schemeClr val="tx1"/>
                </a:solidFill>
                <a:latin typeface="+mn-lt"/>
              </a:defRPr>
            </a:lvl1pPr>
          </a:lstStyle>
          <a:p>
            <a:endParaRPr lang="en-US" dirty="0"/>
          </a:p>
        </p:txBody>
      </p:sp>
      <p:sp>
        <p:nvSpPr>
          <p:cNvPr id="14" name="Google Shape;665;p25">
            <a:extLst>
              <a:ext uri="{FF2B5EF4-FFF2-40B4-BE49-F238E27FC236}">
                <a16:creationId xmlns:a16="http://schemas.microsoft.com/office/drawing/2014/main" id="{13994AAF-A805-C144-B62F-D9CBB1BF764A}"/>
              </a:ext>
            </a:extLst>
          </p:cNvPr>
          <p:cNvSpPr/>
          <p:nvPr userDrawn="1"/>
        </p:nvSpPr>
        <p:spPr>
          <a:xfrm rot="5400000" flipH="1">
            <a:off x="5660572" y="2553706"/>
            <a:ext cx="870856" cy="1741712"/>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tx1"/>
              </a:solidFill>
              <a:latin typeface="+mn-lt"/>
              <a:ea typeface="Calibri"/>
              <a:cs typeface="Calibri"/>
              <a:sym typeface="Calibri"/>
            </a:endParaRPr>
          </a:p>
        </p:txBody>
      </p:sp>
      <p:cxnSp>
        <p:nvCxnSpPr>
          <p:cNvPr id="15" name="Google Shape;666;p25">
            <a:extLst>
              <a:ext uri="{FF2B5EF4-FFF2-40B4-BE49-F238E27FC236}">
                <a16:creationId xmlns:a16="http://schemas.microsoft.com/office/drawing/2014/main" id="{1CDB73E0-59A6-774A-95C6-0F324107137F}"/>
              </a:ext>
            </a:extLst>
          </p:cNvPr>
          <p:cNvCxnSpPr/>
          <p:nvPr userDrawn="1"/>
        </p:nvCxnSpPr>
        <p:spPr>
          <a:xfrm>
            <a:off x="5295801" y="4777769"/>
            <a:ext cx="1600400" cy="0"/>
          </a:xfrm>
          <a:prstGeom prst="straightConnector1">
            <a:avLst/>
          </a:prstGeom>
          <a:noFill/>
          <a:ln w="9525" cap="flat" cmpd="sng">
            <a:solidFill>
              <a:schemeClr val="accent3"/>
            </a:solidFill>
            <a:prstDash val="solid"/>
            <a:miter lim="800000"/>
            <a:headEnd type="none" w="sm" len="sm"/>
            <a:tailEnd type="none" w="sm" len="sm"/>
          </a:ln>
        </p:spPr>
      </p:cxnSp>
      <p:sp>
        <p:nvSpPr>
          <p:cNvPr id="16" name="Google Shape;670;p25">
            <a:extLst>
              <a:ext uri="{FF2B5EF4-FFF2-40B4-BE49-F238E27FC236}">
                <a16:creationId xmlns:a16="http://schemas.microsoft.com/office/drawing/2014/main" id="{69EE28B2-BE4A-9343-98A6-0FD0BFE0F714}"/>
              </a:ext>
            </a:extLst>
          </p:cNvPr>
          <p:cNvSpPr>
            <a:spLocks noGrp="1"/>
          </p:cNvSpPr>
          <p:nvPr>
            <p:ph type="pic" idx="16"/>
          </p:nvPr>
        </p:nvSpPr>
        <p:spPr>
          <a:xfrm>
            <a:off x="7659534" y="2331959"/>
            <a:ext cx="1341200" cy="13412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867">
                <a:solidFill>
                  <a:schemeClr val="tx1"/>
                </a:solidFill>
                <a:latin typeface="+mn-lt"/>
              </a:defRPr>
            </a:lvl1pPr>
          </a:lstStyle>
          <a:p>
            <a:endParaRPr lang="en-US" dirty="0"/>
          </a:p>
        </p:txBody>
      </p:sp>
      <p:sp>
        <p:nvSpPr>
          <p:cNvPr id="17" name="Google Shape;671;p25">
            <a:extLst>
              <a:ext uri="{FF2B5EF4-FFF2-40B4-BE49-F238E27FC236}">
                <a16:creationId xmlns:a16="http://schemas.microsoft.com/office/drawing/2014/main" id="{7910AD93-08CD-164F-B896-80D9CAFF6172}"/>
              </a:ext>
            </a:extLst>
          </p:cNvPr>
          <p:cNvSpPr/>
          <p:nvPr userDrawn="1"/>
        </p:nvSpPr>
        <p:spPr>
          <a:xfrm rot="5400000" flipH="1">
            <a:off x="7894705" y="2553706"/>
            <a:ext cx="870856" cy="1741712"/>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tx1"/>
              </a:solidFill>
              <a:latin typeface="+mn-lt"/>
              <a:ea typeface="Calibri"/>
              <a:cs typeface="Calibri"/>
              <a:sym typeface="Calibri"/>
            </a:endParaRPr>
          </a:p>
        </p:txBody>
      </p:sp>
      <p:cxnSp>
        <p:nvCxnSpPr>
          <p:cNvPr id="18" name="Google Shape;672;p25">
            <a:extLst>
              <a:ext uri="{FF2B5EF4-FFF2-40B4-BE49-F238E27FC236}">
                <a16:creationId xmlns:a16="http://schemas.microsoft.com/office/drawing/2014/main" id="{FB1E421E-522F-3D43-80DD-FEA31355DB7A}"/>
              </a:ext>
            </a:extLst>
          </p:cNvPr>
          <p:cNvCxnSpPr/>
          <p:nvPr userDrawn="1"/>
        </p:nvCxnSpPr>
        <p:spPr>
          <a:xfrm>
            <a:off x="7529934" y="4777769"/>
            <a:ext cx="1600400" cy="0"/>
          </a:xfrm>
          <a:prstGeom prst="straightConnector1">
            <a:avLst/>
          </a:prstGeom>
          <a:noFill/>
          <a:ln w="9525" cap="flat" cmpd="sng">
            <a:solidFill>
              <a:schemeClr val="accent3"/>
            </a:solidFill>
            <a:prstDash val="solid"/>
            <a:miter lim="800000"/>
            <a:headEnd type="none" w="sm" len="sm"/>
            <a:tailEnd type="none" w="sm" len="sm"/>
          </a:ln>
        </p:spPr>
      </p:cxnSp>
      <p:sp>
        <p:nvSpPr>
          <p:cNvPr id="19" name="Google Shape;676;p25">
            <a:extLst>
              <a:ext uri="{FF2B5EF4-FFF2-40B4-BE49-F238E27FC236}">
                <a16:creationId xmlns:a16="http://schemas.microsoft.com/office/drawing/2014/main" id="{AA6535A7-68D8-6E40-939F-F877714C8E5C}"/>
              </a:ext>
            </a:extLst>
          </p:cNvPr>
          <p:cNvSpPr>
            <a:spLocks noGrp="1"/>
          </p:cNvSpPr>
          <p:nvPr>
            <p:ph type="pic" idx="20"/>
          </p:nvPr>
        </p:nvSpPr>
        <p:spPr>
          <a:xfrm>
            <a:off x="9893667" y="2331959"/>
            <a:ext cx="1341200" cy="13412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867">
                <a:solidFill>
                  <a:schemeClr val="tx1"/>
                </a:solidFill>
                <a:latin typeface="+mn-lt"/>
              </a:defRPr>
            </a:lvl1pPr>
          </a:lstStyle>
          <a:p>
            <a:endParaRPr lang="en-US" dirty="0"/>
          </a:p>
        </p:txBody>
      </p:sp>
      <p:sp>
        <p:nvSpPr>
          <p:cNvPr id="20" name="Google Shape;677;p25">
            <a:extLst>
              <a:ext uri="{FF2B5EF4-FFF2-40B4-BE49-F238E27FC236}">
                <a16:creationId xmlns:a16="http://schemas.microsoft.com/office/drawing/2014/main" id="{FFED4CA8-AC39-8240-81C7-C61B1EBCB9C3}"/>
              </a:ext>
            </a:extLst>
          </p:cNvPr>
          <p:cNvSpPr/>
          <p:nvPr userDrawn="1"/>
        </p:nvSpPr>
        <p:spPr>
          <a:xfrm rot="5400000" flipH="1">
            <a:off x="10128839" y="2553706"/>
            <a:ext cx="870856" cy="1741712"/>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a:solidFill>
                <a:schemeClr val="tx1"/>
              </a:solidFill>
              <a:latin typeface="+mn-lt"/>
              <a:ea typeface="Calibri"/>
              <a:cs typeface="Calibri"/>
              <a:sym typeface="Calibri"/>
            </a:endParaRPr>
          </a:p>
        </p:txBody>
      </p:sp>
      <p:cxnSp>
        <p:nvCxnSpPr>
          <p:cNvPr id="21" name="Google Shape;678;p25">
            <a:extLst>
              <a:ext uri="{FF2B5EF4-FFF2-40B4-BE49-F238E27FC236}">
                <a16:creationId xmlns:a16="http://schemas.microsoft.com/office/drawing/2014/main" id="{84EA7B63-96B6-8C4B-8ACF-FC2347D60B7C}"/>
              </a:ext>
            </a:extLst>
          </p:cNvPr>
          <p:cNvCxnSpPr/>
          <p:nvPr userDrawn="1"/>
        </p:nvCxnSpPr>
        <p:spPr>
          <a:xfrm>
            <a:off x="9764067" y="4777769"/>
            <a:ext cx="1600400" cy="0"/>
          </a:xfrm>
          <a:prstGeom prst="straightConnector1">
            <a:avLst/>
          </a:prstGeom>
          <a:noFill/>
          <a:ln w="9525" cap="flat" cmpd="sng">
            <a:solidFill>
              <a:schemeClr val="accent3"/>
            </a:solidFill>
            <a:prstDash val="solid"/>
            <a:miter lim="800000"/>
            <a:headEnd type="none" w="sm" len="sm"/>
            <a:tailEnd type="none" w="sm" len="sm"/>
          </a:ln>
        </p:spPr>
      </p:cxnSp>
      <p:sp>
        <p:nvSpPr>
          <p:cNvPr id="29" name="Text Placeholder 4">
            <a:extLst>
              <a:ext uri="{FF2B5EF4-FFF2-40B4-BE49-F238E27FC236}">
                <a16:creationId xmlns:a16="http://schemas.microsoft.com/office/drawing/2014/main" id="{2E641FFB-1AA3-8141-90E6-51A63A54B55A}"/>
              </a:ext>
            </a:extLst>
          </p:cNvPr>
          <p:cNvSpPr>
            <a:spLocks noGrp="1"/>
          </p:cNvSpPr>
          <p:nvPr>
            <p:ph type="body" sz="quarter" idx="24"/>
          </p:nvPr>
        </p:nvSpPr>
        <p:spPr>
          <a:xfrm>
            <a:off x="591333" y="4067237"/>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1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0" name="Text Placeholder 4">
            <a:extLst>
              <a:ext uri="{FF2B5EF4-FFF2-40B4-BE49-F238E27FC236}">
                <a16:creationId xmlns:a16="http://schemas.microsoft.com/office/drawing/2014/main" id="{9B9A0256-3DA6-5041-A8CE-647B821A79C8}"/>
              </a:ext>
            </a:extLst>
          </p:cNvPr>
          <p:cNvSpPr>
            <a:spLocks noGrp="1"/>
          </p:cNvSpPr>
          <p:nvPr>
            <p:ph type="body" sz="quarter" idx="25"/>
          </p:nvPr>
        </p:nvSpPr>
        <p:spPr>
          <a:xfrm>
            <a:off x="591333" y="4387560"/>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11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1" name="Text Placeholder 4">
            <a:extLst>
              <a:ext uri="{FF2B5EF4-FFF2-40B4-BE49-F238E27FC236}">
                <a16:creationId xmlns:a16="http://schemas.microsoft.com/office/drawing/2014/main" id="{B60F17ED-4048-1149-9796-F061515E574D}"/>
              </a:ext>
            </a:extLst>
          </p:cNvPr>
          <p:cNvSpPr>
            <a:spLocks noGrp="1"/>
          </p:cNvSpPr>
          <p:nvPr>
            <p:ph type="body" sz="quarter" idx="27"/>
          </p:nvPr>
        </p:nvSpPr>
        <p:spPr>
          <a:xfrm>
            <a:off x="2825467" y="4952533"/>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2" name="Text Placeholder 4">
            <a:extLst>
              <a:ext uri="{FF2B5EF4-FFF2-40B4-BE49-F238E27FC236}">
                <a16:creationId xmlns:a16="http://schemas.microsoft.com/office/drawing/2014/main" id="{08676A73-6554-9345-A586-3B9C5EE9D5EB}"/>
              </a:ext>
            </a:extLst>
          </p:cNvPr>
          <p:cNvSpPr>
            <a:spLocks noGrp="1"/>
          </p:cNvSpPr>
          <p:nvPr>
            <p:ph type="body" sz="quarter" idx="28"/>
          </p:nvPr>
        </p:nvSpPr>
        <p:spPr>
          <a:xfrm>
            <a:off x="2825467" y="4067237"/>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1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3" name="Text Placeholder 4">
            <a:extLst>
              <a:ext uri="{FF2B5EF4-FFF2-40B4-BE49-F238E27FC236}">
                <a16:creationId xmlns:a16="http://schemas.microsoft.com/office/drawing/2014/main" id="{E0713392-D8E5-6246-A0A7-249C628D5230}"/>
              </a:ext>
            </a:extLst>
          </p:cNvPr>
          <p:cNvSpPr>
            <a:spLocks noGrp="1"/>
          </p:cNvSpPr>
          <p:nvPr>
            <p:ph type="body" sz="quarter" idx="29"/>
          </p:nvPr>
        </p:nvSpPr>
        <p:spPr>
          <a:xfrm>
            <a:off x="2825467" y="4387560"/>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11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4" name="Text Placeholder 4">
            <a:extLst>
              <a:ext uri="{FF2B5EF4-FFF2-40B4-BE49-F238E27FC236}">
                <a16:creationId xmlns:a16="http://schemas.microsoft.com/office/drawing/2014/main" id="{8090567B-B1C0-354B-A1E1-3D973E47EA7C}"/>
              </a:ext>
            </a:extLst>
          </p:cNvPr>
          <p:cNvSpPr>
            <a:spLocks noGrp="1"/>
          </p:cNvSpPr>
          <p:nvPr>
            <p:ph type="body" sz="quarter" idx="30"/>
          </p:nvPr>
        </p:nvSpPr>
        <p:spPr>
          <a:xfrm>
            <a:off x="5059600" y="4952533"/>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5" name="Text Placeholder 4">
            <a:extLst>
              <a:ext uri="{FF2B5EF4-FFF2-40B4-BE49-F238E27FC236}">
                <a16:creationId xmlns:a16="http://schemas.microsoft.com/office/drawing/2014/main" id="{897A5278-2343-1041-9168-327C732AA6C6}"/>
              </a:ext>
            </a:extLst>
          </p:cNvPr>
          <p:cNvSpPr>
            <a:spLocks noGrp="1"/>
          </p:cNvSpPr>
          <p:nvPr>
            <p:ph type="body" sz="quarter" idx="31"/>
          </p:nvPr>
        </p:nvSpPr>
        <p:spPr>
          <a:xfrm>
            <a:off x="5059600" y="4067237"/>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1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6" name="Text Placeholder 4">
            <a:extLst>
              <a:ext uri="{FF2B5EF4-FFF2-40B4-BE49-F238E27FC236}">
                <a16:creationId xmlns:a16="http://schemas.microsoft.com/office/drawing/2014/main" id="{C4BD8D78-674D-2948-94FF-18468E26317F}"/>
              </a:ext>
            </a:extLst>
          </p:cNvPr>
          <p:cNvSpPr>
            <a:spLocks noGrp="1"/>
          </p:cNvSpPr>
          <p:nvPr>
            <p:ph type="body" sz="quarter" idx="32"/>
          </p:nvPr>
        </p:nvSpPr>
        <p:spPr>
          <a:xfrm>
            <a:off x="5059600" y="4387560"/>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11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7" name="Text Placeholder 4">
            <a:extLst>
              <a:ext uri="{FF2B5EF4-FFF2-40B4-BE49-F238E27FC236}">
                <a16:creationId xmlns:a16="http://schemas.microsoft.com/office/drawing/2014/main" id="{B0764CF3-13B1-BF43-B66D-04A4BA01CE98}"/>
              </a:ext>
            </a:extLst>
          </p:cNvPr>
          <p:cNvSpPr>
            <a:spLocks noGrp="1"/>
          </p:cNvSpPr>
          <p:nvPr>
            <p:ph type="body" sz="quarter" idx="33"/>
          </p:nvPr>
        </p:nvSpPr>
        <p:spPr>
          <a:xfrm>
            <a:off x="7293733" y="4952533"/>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8" name="Text Placeholder 4">
            <a:extLst>
              <a:ext uri="{FF2B5EF4-FFF2-40B4-BE49-F238E27FC236}">
                <a16:creationId xmlns:a16="http://schemas.microsoft.com/office/drawing/2014/main" id="{2CC1BC19-F2FE-5D40-BC12-6497B62424DA}"/>
              </a:ext>
            </a:extLst>
          </p:cNvPr>
          <p:cNvSpPr>
            <a:spLocks noGrp="1"/>
          </p:cNvSpPr>
          <p:nvPr>
            <p:ph type="body" sz="quarter" idx="34"/>
          </p:nvPr>
        </p:nvSpPr>
        <p:spPr>
          <a:xfrm>
            <a:off x="7293733" y="4067237"/>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1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9" name="Text Placeholder 4">
            <a:extLst>
              <a:ext uri="{FF2B5EF4-FFF2-40B4-BE49-F238E27FC236}">
                <a16:creationId xmlns:a16="http://schemas.microsoft.com/office/drawing/2014/main" id="{190EFB85-46D9-354B-9795-5E50533779DD}"/>
              </a:ext>
            </a:extLst>
          </p:cNvPr>
          <p:cNvSpPr>
            <a:spLocks noGrp="1"/>
          </p:cNvSpPr>
          <p:nvPr>
            <p:ph type="body" sz="quarter" idx="35"/>
          </p:nvPr>
        </p:nvSpPr>
        <p:spPr>
          <a:xfrm>
            <a:off x="7293733" y="4387560"/>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11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0" name="Text Placeholder 4">
            <a:extLst>
              <a:ext uri="{FF2B5EF4-FFF2-40B4-BE49-F238E27FC236}">
                <a16:creationId xmlns:a16="http://schemas.microsoft.com/office/drawing/2014/main" id="{43844D30-824B-2248-B2EE-94A65E28EF9E}"/>
              </a:ext>
            </a:extLst>
          </p:cNvPr>
          <p:cNvSpPr>
            <a:spLocks noGrp="1"/>
          </p:cNvSpPr>
          <p:nvPr>
            <p:ph type="body" sz="quarter" idx="36"/>
          </p:nvPr>
        </p:nvSpPr>
        <p:spPr>
          <a:xfrm>
            <a:off x="9527867" y="4952533"/>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1" name="Text Placeholder 4">
            <a:extLst>
              <a:ext uri="{FF2B5EF4-FFF2-40B4-BE49-F238E27FC236}">
                <a16:creationId xmlns:a16="http://schemas.microsoft.com/office/drawing/2014/main" id="{8E21EB78-F9AD-3F4E-91B7-1A8BEF823E26}"/>
              </a:ext>
            </a:extLst>
          </p:cNvPr>
          <p:cNvSpPr>
            <a:spLocks noGrp="1"/>
          </p:cNvSpPr>
          <p:nvPr>
            <p:ph type="body" sz="quarter" idx="37"/>
          </p:nvPr>
        </p:nvSpPr>
        <p:spPr>
          <a:xfrm>
            <a:off x="9527867" y="4067237"/>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1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2" name="Text Placeholder 4">
            <a:extLst>
              <a:ext uri="{FF2B5EF4-FFF2-40B4-BE49-F238E27FC236}">
                <a16:creationId xmlns:a16="http://schemas.microsoft.com/office/drawing/2014/main" id="{D0C6B9AD-0146-3942-9A20-D9AE8B31404E}"/>
              </a:ext>
            </a:extLst>
          </p:cNvPr>
          <p:cNvSpPr>
            <a:spLocks noGrp="1"/>
          </p:cNvSpPr>
          <p:nvPr>
            <p:ph type="body" sz="quarter" idx="38"/>
          </p:nvPr>
        </p:nvSpPr>
        <p:spPr>
          <a:xfrm>
            <a:off x="9527867" y="4387560"/>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11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4" name="Google Shape;723;p27">
            <a:extLst>
              <a:ext uri="{FF2B5EF4-FFF2-40B4-BE49-F238E27FC236}">
                <a16:creationId xmlns:a16="http://schemas.microsoft.com/office/drawing/2014/main" id="{E09CAD8A-A375-39CF-7E80-AEA168BD3AC4}"/>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45" name="Group 44">
            <a:extLst>
              <a:ext uri="{FF2B5EF4-FFF2-40B4-BE49-F238E27FC236}">
                <a16:creationId xmlns:a16="http://schemas.microsoft.com/office/drawing/2014/main" id="{B947E655-3453-51EC-9F9D-1089940EAA6B}"/>
              </a:ext>
            </a:extLst>
          </p:cNvPr>
          <p:cNvGrpSpPr/>
          <p:nvPr userDrawn="1"/>
        </p:nvGrpSpPr>
        <p:grpSpPr>
          <a:xfrm>
            <a:off x="1" y="6814800"/>
            <a:ext cx="12179567" cy="43200"/>
            <a:chOff x="0" y="5111100"/>
            <a:chExt cx="9134675" cy="32400"/>
          </a:xfrm>
          <a:solidFill>
            <a:schemeClr val="accent1"/>
          </a:solidFill>
        </p:grpSpPr>
        <p:sp>
          <p:nvSpPr>
            <p:cNvPr id="46" name="Google Shape;455;p14">
              <a:extLst>
                <a:ext uri="{FF2B5EF4-FFF2-40B4-BE49-F238E27FC236}">
                  <a16:creationId xmlns:a16="http://schemas.microsoft.com/office/drawing/2014/main" id="{588A2541-7465-B71C-C495-EC5FFF705BD4}"/>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7" name="Google Shape;456;p14">
              <a:extLst>
                <a:ext uri="{FF2B5EF4-FFF2-40B4-BE49-F238E27FC236}">
                  <a16:creationId xmlns:a16="http://schemas.microsoft.com/office/drawing/2014/main" id="{032F01DF-8638-AACA-7502-71BCB03E4F77}"/>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8" name="Google Shape;457;p14">
              <a:extLst>
                <a:ext uri="{FF2B5EF4-FFF2-40B4-BE49-F238E27FC236}">
                  <a16:creationId xmlns:a16="http://schemas.microsoft.com/office/drawing/2014/main" id="{9541F730-C0C4-2BB3-12E3-2F0DFB4B89B7}"/>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9" name="Google Shape;458;p14">
              <a:extLst>
                <a:ext uri="{FF2B5EF4-FFF2-40B4-BE49-F238E27FC236}">
                  <a16:creationId xmlns:a16="http://schemas.microsoft.com/office/drawing/2014/main" id="{98A4615E-B553-4B77-9805-8C666B257A0D}"/>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0" name="Google Shape;459;p14">
              <a:extLst>
                <a:ext uri="{FF2B5EF4-FFF2-40B4-BE49-F238E27FC236}">
                  <a16:creationId xmlns:a16="http://schemas.microsoft.com/office/drawing/2014/main" id="{7E8486C8-4293-3025-02D6-3BCD899B98C1}"/>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1" name="Google Shape;457;p14">
              <a:extLst>
                <a:ext uri="{FF2B5EF4-FFF2-40B4-BE49-F238E27FC236}">
                  <a16:creationId xmlns:a16="http://schemas.microsoft.com/office/drawing/2014/main" id="{F69BC52D-1DF5-5022-1F6A-753589385FE1}"/>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52" name="Text Placeholder 4">
            <a:extLst>
              <a:ext uri="{FF2B5EF4-FFF2-40B4-BE49-F238E27FC236}">
                <a16:creationId xmlns:a16="http://schemas.microsoft.com/office/drawing/2014/main" id="{4499BF34-B72D-CD7F-FFF9-0871B024EF06}"/>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53" name="Google Shape;104;p10">
            <a:extLst>
              <a:ext uri="{FF2B5EF4-FFF2-40B4-BE49-F238E27FC236}">
                <a16:creationId xmlns:a16="http://schemas.microsoft.com/office/drawing/2014/main" id="{D7AB3656-76E8-291D-4AF2-3ED2EBD45136}"/>
              </a:ext>
            </a:extLst>
          </p:cNvPr>
          <p:cNvSpPr/>
          <p:nvPr userDrawn="1"/>
        </p:nvSpPr>
        <p:spPr>
          <a:xfrm>
            <a:off x="4" y="3"/>
            <a:ext cx="301543" cy="347263"/>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solidFill>
          <a:ln>
            <a:noFill/>
          </a:ln>
        </p:spPr>
        <p:txBody>
          <a:bodyPr spcFirstLastPara="1" wrap="square" lIns="91433" tIns="45700" rIns="91433" bIns="45700" anchor="ctr" anchorCtr="0">
            <a:noAutofit/>
          </a:bodyPr>
          <a:lstStyle/>
          <a:p>
            <a:pPr marR="0" lvl="0" indent="0" algn="ctr">
              <a:lnSpc>
                <a:spcPct val="90000"/>
              </a:lnSpc>
              <a:spcBef>
                <a:spcPts val="0"/>
              </a:spcBef>
              <a:spcAft>
                <a:spcPts val="0"/>
              </a:spcAft>
              <a:buNone/>
            </a:pPr>
            <a:endParaRPr sz="1867">
              <a:solidFill>
                <a:schemeClr val="dk1"/>
              </a:solidFill>
              <a:latin typeface="Calibri"/>
              <a:ea typeface="Calibri"/>
              <a:cs typeface="Calibri"/>
              <a:sym typeface="Calibri"/>
            </a:endParaRPr>
          </a:p>
        </p:txBody>
      </p:sp>
      <p:sp>
        <p:nvSpPr>
          <p:cNvPr id="54" name="Google Shape;105;p10">
            <a:extLst>
              <a:ext uri="{FF2B5EF4-FFF2-40B4-BE49-F238E27FC236}">
                <a16:creationId xmlns:a16="http://schemas.microsoft.com/office/drawing/2014/main" id="{A5DDEED1-87CD-ADF6-2232-B31A72C0DC79}"/>
              </a:ext>
            </a:extLst>
          </p:cNvPr>
          <p:cNvSpPr/>
          <p:nvPr userDrawn="1"/>
        </p:nvSpPr>
        <p:spPr>
          <a:xfrm>
            <a:off x="3" y="3"/>
            <a:ext cx="403374" cy="496797"/>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91433" tIns="45700" rIns="91433" bIns="45700" anchor="ctr" anchorCtr="0">
            <a:noAutofit/>
          </a:bodyPr>
          <a:lstStyle/>
          <a:p>
            <a:pPr marL="0" marR="0" lvl="0" indent="0" algn="ctr" rtl="0">
              <a:lnSpc>
                <a:spcPct val="90000"/>
              </a:lnSpc>
              <a:spcBef>
                <a:spcPts val="0"/>
              </a:spcBef>
              <a:spcAft>
                <a:spcPts val="0"/>
              </a:spcAft>
              <a:buNone/>
            </a:pPr>
            <a:endParaRPr sz="1867" b="0" i="0" u="none" strike="noStrike" cap="none">
              <a:solidFill>
                <a:schemeClr val="dk1"/>
              </a:solidFill>
              <a:latin typeface="Calibri"/>
              <a:ea typeface="Calibri"/>
              <a:cs typeface="Calibri"/>
              <a:sym typeface="Calibri"/>
            </a:endParaRPr>
          </a:p>
        </p:txBody>
      </p:sp>
      <p:cxnSp>
        <p:nvCxnSpPr>
          <p:cNvPr id="4" name="Google Shape;660;p25">
            <a:extLst>
              <a:ext uri="{FF2B5EF4-FFF2-40B4-BE49-F238E27FC236}">
                <a16:creationId xmlns:a16="http://schemas.microsoft.com/office/drawing/2014/main" id="{07812269-7B1D-81A4-1625-B38612A6DC7D}"/>
              </a:ext>
            </a:extLst>
          </p:cNvPr>
          <p:cNvCxnSpPr>
            <a:cxnSpLocks/>
          </p:cNvCxnSpPr>
          <p:nvPr userDrawn="1"/>
        </p:nvCxnSpPr>
        <p:spPr>
          <a:xfrm>
            <a:off x="827533" y="4777769"/>
            <a:ext cx="1600400" cy="0"/>
          </a:xfrm>
          <a:prstGeom prst="straightConnector1">
            <a:avLst/>
          </a:prstGeom>
          <a:noFill/>
          <a:ln w="9525" cap="flat" cmpd="sng">
            <a:solidFill>
              <a:schemeClr val="accent3"/>
            </a:solidFill>
            <a:prstDash val="solid"/>
            <a:miter lim="800000"/>
            <a:headEnd type="none" w="sm" len="sm"/>
            <a:tailEnd type="none" w="sm" len="sm"/>
          </a:ln>
        </p:spPr>
      </p:cxnSp>
    </p:spTree>
    <p:extLst>
      <p:ext uri="{BB962C8B-B14F-4D97-AF65-F5344CB8AC3E}">
        <p14:creationId xmlns:p14="http://schemas.microsoft.com/office/powerpoint/2010/main" val="420567918"/>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 5 Photos Style 2">
    <p:spTree>
      <p:nvGrpSpPr>
        <p:cNvPr id="1" name=""/>
        <p:cNvGrpSpPr/>
        <p:nvPr/>
      </p:nvGrpSpPr>
      <p:grpSpPr>
        <a:xfrm>
          <a:off x="0" y="0"/>
          <a:ext cx="0" cy="0"/>
          <a:chOff x="0" y="0"/>
          <a:chExt cx="0" cy="0"/>
        </a:xfrm>
      </p:grpSpPr>
      <p:sp>
        <p:nvSpPr>
          <p:cNvPr id="44" name="Google Shape;642;p25">
            <a:extLst>
              <a:ext uri="{FF2B5EF4-FFF2-40B4-BE49-F238E27FC236}">
                <a16:creationId xmlns:a16="http://schemas.microsoft.com/office/drawing/2014/main" id="{423A350F-00D8-754E-A58B-083346BB26E5}"/>
              </a:ext>
            </a:extLst>
          </p:cNvPr>
          <p:cNvSpPr/>
          <p:nvPr userDrawn="1"/>
        </p:nvSpPr>
        <p:spPr>
          <a:xfrm>
            <a:off x="0" y="2"/>
            <a:ext cx="12192000" cy="2989133"/>
          </a:xfrm>
          <a:prstGeom prst="rect">
            <a:avLst/>
          </a:prstGeom>
          <a:gradFill>
            <a:gsLst>
              <a:gs pos="0">
                <a:srgbClr val="FF4E02"/>
              </a:gs>
              <a:gs pos="48000">
                <a:srgbClr val="F69323"/>
              </a:gs>
              <a:gs pos="100000">
                <a:srgbClr val="FABC75"/>
              </a:gs>
            </a:gsLst>
            <a:lin ang="16198662" scaled="0"/>
          </a:gradFill>
          <a:ln>
            <a:noFill/>
          </a:ln>
        </p:spPr>
        <p:txBody>
          <a:bodyPr spcFirstLastPara="1" wrap="square" lIns="91433" tIns="45700" rIns="91433" bIns="45700" anchor="ctr" anchorCtr="0">
            <a:noAutofit/>
          </a:bodyPr>
          <a:lstStyle/>
          <a:p>
            <a:pPr marL="0" lvl="0" indent="0" algn="ctr">
              <a:lnSpc>
                <a:spcPct val="90000"/>
              </a:lnSpc>
              <a:buNone/>
            </a:pPr>
            <a:endParaRPr sz="2400">
              <a:solidFill>
                <a:schemeClr val="dk1"/>
              </a:solidFill>
              <a:latin typeface="Calibri"/>
              <a:ea typeface="Calibri"/>
              <a:cs typeface="Calibri"/>
              <a:sym typeface="Calibri"/>
            </a:endParaRPr>
          </a:p>
        </p:txBody>
      </p:sp>
      <p:sp>
        <p:nvSpPr>
          <p:cNvPr id="46" name="Google Shape;652;p25">
            <a:extLst>
              <a:ext uri="{FF2B5EF4-FFF2-40B4-BE49-F238E27FC236}">
                <a16:creationId xmlns:a16="http://schemas.microsoft.com/office/drawing/2014/main" id="{D2974A92-009D-C44F-96B2-6F7B3CB292AA}"/>
              </a:ext>
            </a:extLst>
          </p:cNvPr>
          <p:cNvSpPr>
            <a:spLocks noGrp="1"/>
          </p:cNvSpPr>
          <p:nvPr>
            <p:ph type="pic" idx="2"/>
          </p:nvPr>
        </p:nvSpPr>
        <p:spPr>
          <a:xfrm>
            <a:off x="957134" y="2331959"/>
            <a:ext cx="1341200" cy="13412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867">
                <a:solidFill>
                  <a:schemeClr val="tx1"/>
                </a:solidFill>
                <a:latin typeface="+mn-lt"/>
              </a:defRPr>
            </a:lvl1pPr>
          </a:lstStyle>
          <a:p>
            <a:endParaRPr lang="en-US" dirty="0"/>
          </a:p>
        </p:txBody>
      </p:sp>
      <p:sp>
        <p:nvSpPr>
          <p:cNvPr id="47" name="Google Shape;653;p25">
            <a:extLst>
              <a:ext uri="{FF2B5EF4-FFF2-40B4-BE49-F238E27FC236}">
                <a16:creationId xmlns:a16="http://schemas.microsoft.com/office/drawing/2014/main" id="{4FDDEE50-F5BD-3F4B-9C86-2F341AF4CB67}"/>
              </a:ext>
            </a:extLst>
          </p:cNvPr>
          <p:cNvSpPr/>
          <p:nvPr userDrawn="1"/>
        </p:nvSpPr>
        <p:spPr>
          <a:xfrm rot="5400000" flipH="1">
            <a:off x="1192305" y="2553706"/>
            <a:ext cx="870856" cy="1741712"/>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91433" tIns="45700" rIns="91433" bIns="45700" anchor="ctr" anchorCtr="0">
            <a:noAutofit/>
          </a:bodyPr>
          <a:lstStyle/>
          <a:p>
            <a:pPr marL="0" lvl="0" indent="0" algn="ctr">
              <a:lnSpc>
                <a:spcPct val="90000"/>
              </a:lnSpc>
              <a:buNone/>
            </a:pPr>
            <a:endParaRPr sz="2400">
              <a:solidFill>
                <a:schemeClr val="tx1"/>
              </a:solidFill>
              <a:latin typeface="+mn-lt"/>
              <a:ea typeface="Calibri"/>
              <a:cs typeface="Calibri"/>
              <a:sym typeface="Calibri"/>
            </a:endParaRPr>
          </a:p>
        </p:txBody>
      </p:sp>
      <p:sp>
        <p:nvSpPr>
          <p:cNvPr id="48" name="Google Shape;658;p25">
            <a:extLst>
              <a:ext uri="{FF2B5EF4-FFF2-40B4-BE49-F238E27FC236}">
                <a16:creationId xmlns:a16="http://schemas.microsoft.com/office/drawing/2014/main" id="{C3DEC8EF-6B1A-9E41-8660-BF9286394B1C}"/>
              </a:ext>
            </a:extLst>
          </p:cNvPr>
          <p:cNvSpPr>
            <a:spLocks noGrp="1"/>
          </p:cNvSpPr>
          <p:nvPr>
            <p:ph type="pic" idx="5"/>
          </p:nvPr>
        </p:nvSpPr>
        <p:spPr>
          <a:xfrm>
            <a:off x="3191267" y="2331959"/>
            <a:ext cx="1341200" cy="13412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867">
                <a:solidFill>
                  <a:schemeClr val="tx1"/>
                </a:solidFill>
                <a:latin typeface="+mn-lt"/>
              </a:defRPr>
            </a:lvl1pPr>
          </a:lstStyle>
          <a:p>
            <a:endParaRPr lang="en-US" dirty="0"/>
          </a:p>
        </p:txBody>
      </p:sp>
      <p:sp>
        <p:nvSpPr>
          <p:cNvPr id="49" name="Google Shape;659;p25">
            <a:extLst>
              <a:ext uri="{FF2B5EF4-FFF2-40B4-BE49-F238E27FC236}">
                <a16:creationId xmlns:a16="http://schemas.microsoft.com/office/drawing/2014/main" id="{9BF96245-480F-AD41-A1FB-092B7AD69117}"/>
              </a:ext>
            </a:extLst>
          </p:cNvPr>
          <p:cNvSpPr/>
          <p:nvPr userDrawn="1"/>
        </p:nvSpPr>
        <p:spPr>
          <a:xfrm rot="5400000" flipH="1">
            <a:off x="3426439" y="2553706"/>
            <a:ext cx="870856" cy="1741712"/>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91433" tIns="45700" rIns="91433" bIns="45700" anchor="ctr" anchorCtr="0">
            <a:noAutofit/>
          </a:bodyPr>
          <a:lstStyle/>
          <a:p>
            <a:pPr marL="0" lvl="0" indent="0" algn="ctr">
              <a:lnSpc>
                <a:spcPct val="90000"/>
              </a:lnSpc>
              <a:buNone/>
            </a:pPr>
            <a:endParaRPr sz="2400">
              <a:solidFill>
                <a:schemeClr val="tx1"/>
              </a:solidFill>
              <a:latin typeface="+mn-lt"/>
              <a:ea typeface="Calibri"/>
              <a:cs typeface="Calibri"/>
              <a:sym typeface="Calibri"/>
            </a:endParaRPr>
          </a:p>
        </p:txBody>
      </p:sp>
      <p:sp>
        <p:nvSpPr>
          <p:cNvPr id="50" name="Google Shape;664;p25">
            <a:extLst>
              <a:ext uri="{FF2B5EF4-FFF2-40B4-BE49-F238E27FC236}">
                <a16:creationId xmlns:a16="http://schemas.microsoft.com/office/drawing/2014/main" id="{2D78BA21-BB2D-5448-87EF-290A2798A865}"/>
              </a:ext>
            </a:extLst>
          </p:cNvPr>
          <p:cNvSpPr>
            <a:spLocks noGrp="1"/>
          </p:cNvSpPr>
          <p:nvPr>
            <p:ph type="pic" idx="9"/>
          </p:nvPr>
        </p:nvSpPr>
        <p:spPr>
          <a:xfrm>
            <a:off x="5425401" y="2331959"/>
            <a:ext cx="1341200" cy="13412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867">
                <a:solidFill>
                  <a:schemeClr val="tx1"/>
                </a:solidFill>
                <a:latin typeface="+mn-lt"/>
              </a:defRPr>
            </a:lvl1pPr>
          </a:lstStyle>
          <a:p>
            <a:endParaRPr lang="en-US" dirty="0"/>
          </a:p>
        </p:txBody>
      </p:sp>
      <p:sp>
        <p:nvSpPr>
          <p:cNvPr id="51" name="Google Shape;665;p25">
            <a:extLst>
              <a:ext uri="{FF2B5EF4-FFF2-40B4-BE49-F238E27FC236}">
                <a16:creationId xmlns:a16="http://schemas.microsoft.com/office/drawing/2014/main" id="{1B4A0056-468F-B949-BCA5-6F207CBB9CE6}"/>
              </a:ext>
            </a:extLst>
          </p:cNvPr>
          <p:cNvSpPr/>
          <p:nvPr userDrawn="1"/>
        </p:nvSpPr>
        <p:spPr>
          <a:xfrm rot="5400000" flipH="1">
            <a:off x="5660572" y="2553706"/>
            <a:ext cx="870856" cy="1741712"/>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91433" tIns="45700" rIns="91433" bIns="45700" anchor="ctr" anchorCtr="0">
            <a:noAutofit/>
          </a:bodyPr>
          <a:lstStyle/>
          <a:p>
            <a:pPr marL="0" lvl="0" indent="0" algn="ctr">
              <a:lnSpc>
                <a:spcPct val="90000"/>
              </a:lnSpc>
              <a:buNone/>
            </a:pPr>
            <a:endParaRPr sz="2400">
              <a:solidFill>
                <a:schemeClr val="tx1"/>
              </a:solidFill>
              <a:latin typeface="+mn-lt"/>
              <a:ea typeface="Calibri"/>
              <a:cs typeface="Calibri"/>
              <a:sym typeface="Calibri"/>
            </a:endParaRPr>
          </a:p>
        </p:txBody>
      </p:sp>
      <p:sp>
        <p:nvSpPr>
          <p:cNvPr id="52" name="Google Shape;670;p25">
            <a:extLst>
              <a:ext uri="{FF2B5EF4-FFF2-40B4-BE49-F238E27FC236}">
                <a16:creationId xmlns:a16="http://schemas.microsoft.com/office/drawing/2014/main" id="{07C6F9BB-0CE1-B348-B9A6-F7EB5BA60287}"/>
              </a:ext>
            </a:extLst>
          </p:cNvPr>
          <p:cNvSpPr>
            <a:spLocks noGrp="1"/>
          </p:cNvSpPr>
          <p:nvPr>
            <p:ph type="pic" idx="16"/>
          </p:nvPr>
        </p:nvSpPr>
        <p:spPr>
          <a:xfrm>
            <a:off x="7659534" y="2331959"/>
            <a:ext cx="1341200" cy="13412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867">
                <a:solidFill>
                  <a:schemeClr val="tx1"/>
                </a:solidFill>
                <a:latin typeface="+mn-lt"/>
              </a:defRPr>
            </a:lvl1pPr>
          </a:lstStyle>
          <a:p>
            <a:endParaRPr lang="en-US" dirty="0"/>
          </a:p>
        </p:txBody>
      </p:sp>
      <p:sp>
        <p:nvSpPr>
          <p:cNvPr id="53" name="Google Shape;671;p25">
            <a:extLst>
              <a:ext uri="{FF2B5EF4-FFF2-40B4-BE49-F238E27FC236}">
                <a16:creationId xmlns:a16="http://schemas.microsoft.com/office/drawing/2014/main" id="{2959B3B4-CAD0-B143-84F3-C12A15521A1A}"/>
              </a:ext>
            </a:extLst>
          </p:cNvPr>
          <p:cNvSpPr/>
          <p:nvPr userDrawn="1"/>
        </p:nvSpPr>
        <p:spPr>
          <a:xfrm rot="5400000" flipH="1">
            <a:off x="7894705" y="2553706"/>
            <a:ext cx="870856" cy="1741712"/>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91433" tIns="45700" rIns="91433" bIns="45700" anchor="ctr" anchorCtr="0">
            <a:noAutofit/>
          </a:bodyPr>
          <a:lstStyle/>
          <a:p>
            <a:pPr marL="0" lvl="0" indent="0" algn="ctr">
              <a:lnSpc>
                <a:spcPct val="90000"/>
              </a:lnSpc>
              <a:buNone/>
            </a:pPr>
            <a:endParaRPr sz="2400">
              <a:solidFill>
                <a:schemeClr val="tx1"/>
              </a:solidFill>
              <a:latin typeface="+mn-lt"/>
              <a:ea typeface="Calibri"/>
              <a:cs typeface="Calibri"/>
              <a:sym typeface="Calibri"/>
            </a:endParaRPr>
          </a:p>
        </p:txBody>
      </p:sp>
      <p:sp>
        <p:nvSpPr>
          <p:cNvPr id="54" name="Google Shape;676;p25">
            <a:extLst>
              <a:ext uri="{FF2B5EF4-FFF2-40B4-BE49-F238E27FC236}">
                <a16:creationId xmlns:a16="http://schemas.microsoft.com/office/drawing/2014/main" id="{095248D0-B865-1C47-ADAE-FFBF2070C062}"/>
              </a:ext>
            </a:extLst>
          </p:cNvPr>
          <p:cNvSpPr>
            <a:spLocks noGrp="1"/>
          </p:cNvSpPr>
          <p:nvPr>
            <p:ph type="pic" idx="20"/>
          </p:nvPr>
        </p:nvSpPr>
        <p:spPr>
          <a:xfrm>
            <a:off x="9893667" y="2331959"/>
            <a:ext cx="1341200" cy="1341200"/>
          </a:xfrm>
          <a:prstGeom prst="ellipse">
            <a:avLst/>
          </a:prstGeom>
          <a:noFill/>
          <a:ln w="25400" cap="flat" cmpd="sng">
            <a:solidFill>
              <a:schemeClr val="bg1"/>
            </a:solidFill>
            <a:prstDash val="solid"/>
            <a:round/>
            <a:headEnd type="none" w="sm" len="sm"/>
            <a:tailEnd type="none" w="sm" len="sm"/>
          </a:ln>
        </p:spPr>
        <p:txBody>
          <a:bodyPr anchor="ctr"/>
          <a:lstStyle>
            <a:lvl1pPr marL="8467" indent="0" algn="ctr">
              <a:buNone/>
              <a:tabLst/>
              <a:defRPr sz="1867">
                <a:solidFill>
                  <a:schemeClr val="tx1"/>
                </a:solidFill>
                <a:latin typeface="+mn-lt"/>
              </a:defRPr>
            </a:lvl1pPr>
          </a:lstStyle>
          <a:p>
            <a:endParaRPr lang="en-US" dirty="0"/>
          </a:p>
        </p:txBody>
      </p:sp>
      <p:sp>
        <p:nvSpPr>
          <p:cNvPr id="55" name="Google Shape;677;p25">
            <a:extLst>
              <a:ext uri="{FF2B5EF4-FFF2-40B4-BE49-F238E27FC236}">
                <a16:creationId xmlns:a16="http://schemas.microsoft.com/office/drawing/2014/main" id="{50C97331-5CA8-E148-ACD3-4E717C2877DF}"/>
              </a:ext>
            </a:extLst>
          </p:cNvPr>
          <p:cNvSpPr/>
          <p:nvPr userDrawn="1"/>
        </p:nvSpPr>
        <p:spPr>
          <a:xfrm rot="5400000" flipH="1">
            <a:off x="10128839" y="2553706"/>
            <a:ext cx="870856" cy="1741712"/>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91433" tIns="45700" rIns="91433" bIns="45700" anchor="ctr" anchorCtr="0">
            <a:noAutofit/>
          </a:bodyPr>
          <a:lstStyle/>
          <a:p>
            <a:pPr marL="0" lvl="0" indent="0" algn="ctr">
              <a:lnSpc>
                <a:spcPct val="90000"/>
              </a:lnSpc>
              <a:buNone/>
            </a:pPr>
            <a:endParaRPr sz="2400">
              <a:solidFill>
                <a:schemeClr val="tx1"/>
              </a:solidFill>
              <a:latin typeface="+mn-lt"/>
              <a:ea typeface="Calibri"/>
              <a:cs typeface="Calibri"/>
              <a:sym typeface="Calibri"/>
            </a:endParaRPr>
          </a:p>
        </p:txBody>
      </p:sp>
      <p:sp>
        <p:nvSpPr>
          <p:cNvPr id="42" name="Text Placeholder 4">
            <a:extLst>
              <a:ext uri="{FF2B5EF4-FFF2-40B4-BE49-F238E27FC236}">
                <a16:creationId xmlns:a16="http://schemas.microsoft.com/office/drawing/2014/main" id="{043F7F88-091B-DD4F-BAA4-66BA4CCD5148}"/>
              </a:ext>
            </a:extLst>
          </p:cNvPr>
          <p:cNvSpPr>
            <a:spLocks noGrp="1"/>
          </p:cNvSpPr>
          <p:nvPr>
            <p:ph type="body" sz="quarter" idx="199"/>
          </p:nvPr>
        </p:nvSpPr>
        <p:spPr>
          <a:xfrm>
            <a:off x="527051" y="496800"/>
            <a:ext cx="11137900" cy="611600"/>
          </a:xfrm>
          <a:prstGeom prst="rect">
            <a:avLst/>
          </a:prstGeom>
        </p:spPr>
        <p:txBody>
          <a:bodyPr lIns="0" tIns="0" rIns="0" bIns="0" anchor="t">
            <a:noAutofit/>
          </a:bodyPr>
          <a:lstStyle>
            <a:lvl1pPr marL="0" marR="0" indent="0" algn="l" rtl="0">
              <a:lnSpc>
                <a:spcPct val="100000"/>
              </a:lnSpc>
              <a:spcBef>
                <a:spcPts val="0"/>
              </a:spcBef>
              <a:spcAft>
                <a:spcPts val="0"/>
              </a:spcAft>
              <a:buClr>
                <a:schemeClr val="dk1"/>
              </a:buClr>
              <a:buSzPts val="2000"/>
              <a:buFont typeface="Poppins Medium"/>
              <a:buNone/>
              <a:tabLst/>
              <a:defRPr lang="en-GB" sz="2200" b="0" i="0" u="none" strike="noStrike" cap="none" dirty="0" smtClean="0">
                <a:solidFill>
                  <a:schemeClr val="tx1"/>
                </a:solidFill>
                <a:latin typeface="Poppins Medium"/>
                <a:ea typeface="Poppins Medium"/>
                <a:cs typeface="Poppins Medium"/>
                <a:sym typeface="Poppins Medium"/>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3" name="Google Shape;723;p27">
            <a:extLst>
              <a:ext uri="{FF2B5EF4-FFF2-40B4-BE49-F238E27FC236}">
                <a16:creationId xmlns:a16="http://schemas.microsoft.com/office/drawing/2014/main" id="{F42DFBFB-735D-2B5C-7713-862F96C5FC2D}"/>
              </a:ext>
            </a:extLst>
          </p:cNvPr>
          <p:cNvSpPr/>
          <p:nvPr userDrawn="1"/>
        </p:nvSpPr>
        <p:spPr>
          <a:xfrm>
            <a:off x="11792594" y="6494883"/>
            <a:ext cx="304800" cy="306000"/>
          </a:xfrm>
          <a:prstGeom prst="ellipse">
            <a:avLst/>
          </a:prstGeom>
          <a:noFill/>
          <a:ln>
            <a:noFill/>
          </a:ln>
        </p:spPr>
        <p:txBody>
          <a:bodyPr spcFirstLastPara="1" wrap="square" lIns="0" tIns="0" rIns="0" bIns="0" anchor="ctr" anchorCtr="0">
            <a:noAutofit/>
          </a:bodyPr>
          <a:lstStyle/>
          <a:p>
            <a:pPr algn="r"/>
            <a:fld id="{00000000-1234-1234-1234-123412341234}" type="slidenum">
              <a:rPr lang="en" sz="900">
                <a:solidFill>
                  <a:schemeClr val="tx1"/>
                </a:solidFill>
                <a:latin typeface="Calibri"/>
                <a:ea typeface="Calibri"/>
                <a:cs typeface="Calibri"/>
                <a:sym typeface="Calibri"/>
              </a:rPr>
              <a:pPr algn="r"/>
              <a:t>‹#›</a:t>
            </a:fld>
            <a:endParaRPr sz="900">
              <a:solidFill>
                <a:schemeClr val="tx1"/>
              </a:solidFill>
              <a:latin typeface="Calibri"/>
              <a:ea typeface="Calibri"/>
              <a:cs typeface="Calibri"/>
              <a:sym typeface="Calibri"/>
            </a:endParaRPr>
          </a:p>
        </p:txBody>
      </p:sp>
      <p:grpSp>
        <p:nvGrpSpPr>
          <p:cNvPr id="83" name="Group 82">
            <a:extLst>
              <a:ext uri="{FF2B5EF4-FFF2-40B4-BE49-F238E27FC236}">
                <a16:creationId xmlns:a16="http://schemas.microsoft.com/office/drawing/2014/main" id="{EEDE82C9-6F9E-A02F-8034-B07D1DFF5341}"/>
              </a:ext>
            </a:extLst>
          </p:cNvPr>
          <p:cNvGrpSpPr/>
          <p:nvPr userDrawn="1"/>
        </p:nvGrpSpPr>
        <p:grpSpPr>
          <a:xfrm>
            <a:off x="1" y="6814800"/>
            <a:ext cx="12179567" cy="43200"/>
            <a:chOff x="0" y="5111100"/>
            <a:chExt cx="9134675" cy="32400"/>
          </a:xfrm>
          <a:solidFill>
            <a:schemeClr val="accent1"/>
          </a:solidFill>
        </p:grpSpPr>
        <p:sp>
          <p:nvSpPr>
            <p:cNvPr id="84" name="Google Shape;455;p14">
              <a:extLst>
                <a:ext uri="{FF2B5EF4-FFF2-40B4-BE49-F238E27FC236}">
                  <a16:creationId xmlns:a16="http://schemas.microsoft.com/office/drawing/2014/main" id="{C0035EB9-B007-27EC-46C7-84D389B83121}"/>
                </a:ext>
              </a:extLst>
            </p:cNvPr>
            <p:cNvSpPr/>
            <p:nvPr userDrawn="1"/>
          </p:nvSpPr>
          <p:spPr>
            <a:xfrm>
              <a:off x="893903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5" name="Google Shape;456;p14">
              <a:extLst>
                <a:ext uri="{FF2B5EF4-FFF2-40B4-BE49-F238E27FC236}">
                  <a16:creationId xmlns:a16="http://schemas.microsoft.com/office/drawing/2014/main" id="{C2404A3F-CD9A-7811-F00D-90C6D352DD3E}"/>
                </a:ext>
              </a:extLst>
            </p:cNvPr>
            <p:cNvSpPr/>
            <p:nvPr userDrawn="1"/>
          </p:nvSpPr>
          <p:spPr>
            <a:xfrm>
              <a:off x="899344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6" name="Google Shape;457;p14">
              <a:extLst>
                <a:ext uri="{FF2B5EF4-FFF2-40B4-BE49-F238E27FC236}">
                  <a16:creationId xmlns:a16="http://schemas.microsoft.com/office/drawing/2014/main" id="{315A3C34-F023-9826-1341-99BE21A6F62A}"/>
                </a:ext>
              </a:extLst>
            </p:cNvPr>
            <p:cNvSpPr/>
            <p:nvPr userDrawn="1"/>
          </p:nvSpPr>
          <p:spPr>
            <a:xfrm>
              <a:off x="910227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7" name="Google Shape;458;p14">
              <a:extLst>
                <a:ext uri="{FF2B5EF4-FFF2-40B4-BE49-F238E27FC236}">
                  <a16:creationId xmlns:a16="http://schemas.microsoft.com/office/drawing/2014/main" id="{EC368A9C-A97F-ACC0-312E-9DF1E0D14805}"/>
                </a:ext>
              </a:extLst>
            </p:cNvPr>
            <p:cNvSpPr/>
            <p:nvPr userDrawn="1"/>
          </p:nvSpPr>
          <p:spPr>
            <a:xfrm>
              <a:off x="8884615"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8" name="Google Shape;459;p14">
              <a:extLst>
                <a:ext uri="{FF2B5EF4-FFF2-40B4-BE49-F238E27FC236}">
                  <a16:creationId xmlns:a16="http://schemas.microsoft.com/office/drawing/2014/main" id="{D698D275-6553-1B3B-DD40-2EF68F1DD4DF}"/>
                </a:ext>
              </a:extLst>
            </p:cNvPr>
            <p:cNvSpPr/>
            <p:nvPr userDrawn="1"/>
          </p:nvSpPr>
          <p:spPr>
            <a:xfrm>
              <a:off x="0" y="5112281"/>
              <a:ext cx="8862600" cy="31200"/>
            </a:xfrm>
            <a:prstGeom prst="roundRect">
              <a:avLst>
                <a:gd name="adj" fmla="val 16667"/>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9" name="Google Shape;457;p14">
              <a:extLst>
                <a:ext uri="{FF2B5EF4-FFF2-40B4-BE49-F238E27FC236}">
                  <a16:creationId xmlns:a16="http://schemas.microsoft.com/office/drawing/2014/main" id="{1A2D2310-E6F8-2703-49CE-41CBC2DBE354}"/>
                </a:ext>
              </a:extLst>
            </p:cNvPr>
            <p:cNvSpPr/>
            <p:nvPr userDrawn="1"/>
          </p:nvSpPr>
          <p:spPr>
            <a:xfrm>
              <a:off x="9047860" y="5111100"/>
              <a:ext cx="32400" cy="32400"/>
            </a:xfrm>
            <a:prstGeom prst="ellipse">
              <a:avLst/>
            </a:prstGeom>
            <a:grpFill/>
            <a:ln>
              <a:noFill/>
            </a:ln>
          </p:spPr>
          <p:txBody>
            <a:bodyPr spcFirstLastPara="1" wrap="square" lIns="68575" tIns="34275" rIns="68575" bIns="34275" anchor="ctr" anchorCtr="0">
              <a:noAutofit/>
            </a:bodyPr>
            <a:lstStyle/>
            <a:p>
              <a:pPr marL="0" marR="0" lvl="0" indent="0" algn="ctr" defTabSz="1219201" eaLnBrk="1" fontAlgn="auto" latinLnBrk="0" hangingPunct="1">
                <a:lnSpc>
                  <a:spcPct val="9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45" name="Text Placeholder 4">
            <a:extLst>
              <a:ext uri="{FF2B5EF4-FFF2-40B4-BE49-F238E27FC236}">
                <a16:creationId xmlns:a16="http://schemas.microsoft.com/office/drawing/2014/main" id="{043258F8-DECD-7F12-64BD-FCF0D3450D57}"/>
              </a:ext>
            </a:extLst>
          </p:cNvPr>
          <p:cNvSpPr>
            <a:spLocks noGrp="1"/>
          </p:cNvSpPr>
          <p:nvPr>
            <p:ph type="body" sz="quarter" idx="26"/>
          </p:nvPr>
        </p:nvSpPr>
        <p:spPr>
          <a:xfrm>
            <a:off x="591333" y="4952533"/>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cxnSp>
        <p:nvCxnSpPr>
          <p:cNvPr id="56" name="Google Shape;654;p25">
            <a:extLst>
              <a:ext uri="{FF2B5EF4-FFF2-40B4-BE49-F238E27FC236}">
                <a16:creationId xmlns:a16="http://schemas.microsoft.com/office/drawing/2014/main" id="{B0889528-B4EB-F409-37EA-F5C704A63677}"/>
              </a:ext>
            </a:extLst>
          </p:cNvPr>
          <p:cNvCxnSpPr/>
          <p:nvPr userDrawn="1"/>
        </p:nvCxnSpPr>
        <p:spPr>
          <a:xfrm>
            <a:off x="827534" y="4777769"/>
            <a:ext cx="1600400" cy="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660;p25">
            <a:extLst>
              <a:ext uri="{FF2B5EF4-FFF2-40B4-BE49-F238E27FC236}">
                <a16:creationId xmlns:a16="http://schemas.microsoft.com/office/drawing/2014/main" id="{9E4ABF94-7896-1052-1EAB-7DE6E026A05E}"/>
              </a:ext>
            </a:extLst>
          </p:cNvPr>
          <p:cNvCxnSpPr/>
          <p:nvPr userDrawn="1"/>
        </p:nvCxnSpPr>
        <p:spPr>
          <a:xfrm>
            <a:off x="3061667" y="4777769"/>
            <a:ext cx="1600400" cy="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666;p25">
            <a:extLst>
              <a:ext uri="{FF2B5EF4-FFF2-40B4-BE49-F238E27FC236}">
                <a16:creationId xmlns:a16="http://schemas.microsoft.com/office/drawing/2014/main" id="{913880F1-963F-6381-DD1B-AF5E1CD75EDA}"/>
              </a:ext>
            </a:extLst>
          </p:cNvPr>
          <p:cNvCxnSpPr/>
          <p:nvPr userDrawn="1"/>
        </p:nvCxnSpPr>
        <p:spPr>
          <a:xfrm>
            <a:off x="5295801" y="4777769"/>
            <a:ext cx="1600400" cy="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672;p25">
            <a:extLst>
              <a:ext uri="{FF2B5EF4-FFF2-40B4-BE49-F238E27FC236}">
                <a16:creationId xmlns:a16="http://schemas.microsoft.com/office/drawing/2014/main" id="{0FB9800E-D2BE-D163-5BEB-3E27D56DC091}"/>
              </a:ext>
            </a:extLst>
          </p:cNvPr>
          <p:cNvCxnSpPr/>
          <p:nvPr userDrawn="1"/>
        </p:nvCxnSpPr>
        <p:spPr>
          <a:xfrm>
            <a:off x="7529934" y="4777769"/>
            <a:ext cx="1600400" cy="0"/>
          </a:xfrm>
          <a:prstGeom prst="straightConnector1">
            <a:avLst/>
          </a:prstGeom>
          <a:noFill/>
          <a:ln w="9525" cap="flat" cmpd="sng">
            <a:solidFill>
              <a:schemeClr val="accent3"/>
            </a:solidFill>
            <a:prstDash val="solid"/>
            <a:miter lim="800000"/>
            <a:headEnd type="none" w="sm" len="sm"/>
            <a:tailEnd type="none" w="sm" len="sm"/>
          </a:ln>
        </p:spPr>
      </p:cxnSp>
      <p:cxnSp>
        <p:nvCxnSpPr>
          <p:cNvPr id="60" name="Google Shape;678;p25">
            <a:extLst>
              <a:ext uri="{FF2B5EF4-FFF2-40B4-BE49-F238E27FC236}">
                <a16:creationId xmlns:a16="http://schemas.microsoft.com/office/drawing/2014/main" id="{333D175C-D855-767E-1287-5682F3588001}"/>
              </a:ext>
            </a:extLst>
          </p:cNvPr>
          <p:cNvCxnSpPr/>
          <p:nvPr userDrawn="1"/>
        </p:nvCxnSpPr>
        <p:spPr>
          <a:xfrm>
            <a:off x="9764067" y="4777769"/>
            <a:ext cx="1600400" cy="0"/>
          </a:xfrm>
          <a:prstGeom prst="straightConnector1">
            <a:avLst/>
          </a:prstGeom>
          <a:noFill/>
          <a:ln w="9525" cap="flat" cmpd="sng">
            <a:solidFill>
              <a:schemeClr val="accent3"/>
            </a:solidFill>
            <a:prstDash val="solid"/>
            <a:miter lim="800000"/>
            <a:headEnd type="none" w="sm" len="sm"/>
            <a:tailEnd type="none" w="sm" len="sm"/>
          </a:ln>
        </p:spPr>
      </p:cxnSp>
      <p:sp>
        <p:nvSpPr>
          <p:cNvPr id="61" name="Text Placeholder 4">
            <a:extLst>
              <a:ext uri="{FF2B5EF4-FFF2-40B4-BE49-F238E27FC236}">
                <a16:creationId xmlns:a16="http://schemas.microsoft.com/office/drawing/2014/main" id="{D40DDB64-3B5D-AFA6-FAED-714F759CC89D}"/>
              </a:ext>
            </a:extLst>
          </p:cNvPr>
          <p:cNvSpPr>
            <a:spLocks noGrp="1"/>
          </p:cNvSpPr>
          <p:nvPr>
            <p:ph type="body" sz="quarter" idx="24"/>
          </p:nvPr>
        </p:nvSpPr>
        <p:spPr>
          <a:xfrm>
            <a:off x="591333" y="4067237"/>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1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2" name="Text Placeholder 4">
            <a:extLst>
              <a:ext uri="{FF2B5EF4-FFF2-40B4-BE49-F238E27FC236}">
                <a16:creationId xmlns:a16="http://schemas.microsoft.com/office/drawing/2014/main" id="{0A144D0F-9BDC-367A-9D89-E6A76F72DAF9}"/>
              </a:ext>
            </a:extLst>
          </p:cNvPr>
          <p:cNvSpPr>
            <a:spLocks noGrp="1"/>
          </p:cNvSpPr>
          <p:nvPr>
            <p:ph type="body" sz="quarter" idx="25"/>
          </p:nvPr>
        </p:nvSpPr>
        <p:spPr>
          <a:xfrm>
            <a:off x="591333" y="4387560"/>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11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0" name="Text Placeholder 4">
            <a:extLst>
              <a:ext uri="{FF2B5EF4-FFF2-40B4-BE49-F238E27FC236}">
                <a16:creationId xmlns:a16="http://schemas.microsoft.com/office/drawing/2014/main" id="{3A5EF214-1DAF-E7EB-4105-751D3C7AF79B}"/>
              </a:ext>
            </a:extLst>
          </p:cNvPr>
          <p:cNvSpPr>
            <a:spLocks noGrp="1"/>
          </p:cNvSpPr>
          <p:nvPr>
            <p:ph type="body" sz="quarter" idx="27"/>
          </p:nvPr>
        </p:nvSpPr>
        <p:spPr>
          <a:xfrm>
            <a:off x="2825467" y="4952533"/>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1" name="Text Placeholder 4">
            <a:extLst>
              <a:ext uri="{FF2B5EF4-FFF2-40B4-BE49-F238E27FC236}">
                <a16:creationId xmlns:a16="http://schemas.microsoft.com/office/drawing/2014/main" id="{11D75AAA-FD2A-3241-14DC-089765675B8C}"/>
              </a:ext>
            </a:extLst>
          </p:cNvPr>
          <p:cNvSpPr>
            <a:spLocks noGrp="1"/>
          </p:cNvSpPr>
          <p:nvPr>
            <p:ph type="body" sz="quarter" idx="28"/>
          </p:nvPr>
        </p:nvSpPr>
        <p:spPr>
          <a:xfrm>
            <a:off x="2825467" y="4067237"/>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1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2" name="Text Placeholder 4">
            <a:extLst>
              <a:ext uri="{FF2B5EF4-FFF2-40B4-BE49-F238E27FC236}">
                <a16:creationId xmlns:a16="http://schemas.microsoft.com/office/drawing/2014/main" id="{AC26B7B2-DE44-B170-0F99-544D4EF5331A}"/>
              </a:ext>
            </a:extLst>
          </p:cNvPr>
          <p:cNvSpPr>
            <a:spLocks noGrp="1"/>
          </p:cNvSpPr>
          <p:nvPr>
            <p:ph type="body" sz="quarter" idx="29"/>
          </p:nvPr>
        </p:nvSpPr>
        <p:spPr>
          <a:xfrm>
            <a:off x="2825467" y="4387560"/>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11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3" name="Text Placeholder 4">
            <a:extLst>
              <a:ext uri="{FF2B5EF4-FFF2-40B4-BE49-F238E27FC236}">
                <a16:creationId xmlns:a16="http://schemas.microsoft.com/office/drawing/2014/main" id="{A80964A4-C1BE-6986-D3DD-92CA73B35E70}"/>
              </a:ext>
            </a:extLst>
          </p:cNvPr>
          <p:cNvSpPr>
            <a:spLocks noGrp="1"/>
          </p:cNvSpPr>
          <p:nvPr>
            <p:ph type="body" sz="quarter" idx="30"/>
          </p:nvPr>
        </p:nvSpPr>
        <p:spPr>
          <a:xfrm>
            <a:off x="5059600" y="4952533"/>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4" name="Text Placeholder 4">
            <a:extLst>
              <a:ext uri="{FF2B5EF4-FFF2-40B4-BE49-F238E27FC236}">
                <a16:creationId xmlns:a16="http://schemas.microsoft.com/office/drawing/2014/main" id="{EFDD093D-4010-26F8-3D57-0B298D0C92DF}"/>
              </a:ext>
            </a:extLst>
          </p:cNvPr>
          <p:cNvSpPr>
            <a:spLocks noGrp="1"/>
          </p:cNvSpPr>
          <p:nvPr>
            <p:ph type="body" sz="quarter" idx="31"/>
          </p:nvPr>
        </p:nvSpPr>
        <p:spPr>
          <a:xfrm>
            <a:off x="5059600" y="4067237"/>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1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5" name="Text Placeholder 4">
            <a:extLst>
              <a:ext uri="{FF2B5EF4-FFF2-40B4-BE49-F238E27FC236}">
                <a16:creationId xmlns:a16="http://schemas.microsoft.com/office/drawing/2014/main" id="{FADA5615-6DBF-BC21-31F8-0F1613EBC51A}"/>
              </a:ext>
            </a:extLst>
          </p:cNvPr>
          <p:cNvSpPr>
            <a:spLocks noGrp="1"/>
          </p:cNvSpPr>
          <p:nvPr>
            <p:ph type="body" sz="quarter" idx="32"/>
          </p:nvPr>
        </p:nvSpPr>
        <p:spPr>
          <a:xfrm>
            <a:off x="5059600" y="4387560"/>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11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6" name="Text Placeholder 4">
            <a:extLst>
              <a:ext uri="{FF2B5EF4-FFF2-40B4-BE49-F238E27FC236}">
                <a16:creationId xmlns:a16="http://schemas.microsoft.com/office/drawing/2014/main" id="{2AF5CAB7-5D6A-F777-5DF0-95FFAD009BF1}"/>
              </a:ext>
            </a:extLst>
          </p:cNvPr>
          <p:cNvSpPr>
            <a:spLocks noGrp="1"/>
          </p:cNvSpPr>
          <p:nvPr>
            <p:ph type="body" sz="quarter" idx="33"/>
          </p:nvPr>
        </p:nvSpPr>
        <p:spPr>
          <a:xfrm>
            <a:off x="7293733" y="4952533"/>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7" name="Text Placeholder 4">
            <a:extLst>
              <a:ext uri="{FF2B5EF4-FFF2-40B4-BE49-F238E27FC236}">
                <a16:creationId xmlns:a16="http://schemas.microsoft.com/office/drawing/2014/main" id="{72C29094-CFE3-3F1F-8A32-D4B77C95698A}"/>
              </a:ext>
            </a:extLst>
          </p:cNvPr>
          <p:cNvSpPr>
            <a:spLocks noGrp="1"/>
          </p:cNvSpPr>
          <p:nvPr>
            <p:ph type="body" sz="quarter" idx="34"/>
          </p:nvPr>
        </p:nvSpPr>
        <p:spPr>
          <a:xfrm>
            <a:off x="7293733" y="4067237"/>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1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8" name="Text Placeholder 4">
            <a:extLst>
              <a:ext uri="{FF2B5EF4-FFF2-40B4-BE49-F238E27FC236}">
                <a16:creationId xmlns:a16="http://schemas.microsoft.com/office/drawing/2014/main" id="{76663121-5DCA-4F95-12FD-97FCA15EEADA}"/>
              </a:ext>
            </a:extLst>
          </p:cNvPr>
          <p:cNvSpPr>
            <a:spLocks noGrp="1"/>
          </p:cNvSpPr>
          <p:nvPr>
            <p:ph type="body" sz="quarter" idx="35"/>
          </p:nvPr>
        </p:nvSpPr>
        <p:spPr>
          <a:xfrm>
            <a:off x="7293733" y="4387560"/>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11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9" name="Text Placeholder 4">
            <a:extLst>
              <a:ext uri="{FF2B5EF4-FFF2-40B4-BE49-F238E27FC236}">
                <a16:creationId xmlns:a16="http://schemas.microsoft.com/office/drawing/2014/main" id="{F4060032-98A2-C6E2-BA89-AA6E7D67D696}"/>
              </a:ext>
            </a:extLst>
          </p:cNvPr>
          <p:cNvSpPr>
            <a:spLocks noGrp="1"/>
          </p:cNvSpPr>
          <p:nvPr>
            <p:ph type="body" sz="quarter" idx="36"/>
          </p:nvPr>
        </p:nvSpPr>
        <p:spPr>
          <a:xfrm>
            <a:off x="9527867" y="4952533"/>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900"/>
              <a:buFont typeface="Arial"/>
              <a:buNone/>
              <a:tabLst/>
              <a:defRPr lang="en-US" sz="12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0" name="Text Placeholder 4">
            <a:extLst>
              <a:ext uri="{FF2B5EF4-FFF2-40B4-BE49-F238E27FC236}">
                <a16:creationId xmlns:a16="http://schemas.microsoft.com/office/drawing/2014/main" id="{48FD81B6-4D34-F2B1-3273-CE4B134490A6}"/>
              </a:ext>
            </a:extLst>
          </p:cNvPr>
          <p:cNvSpPr>
            <a:spLocks noGrp="1"/>
          </p:cNvSpPr>
          <p:nvPr>
            <p:ph type="body" sz="quarter" idx="37"/>
          </p:nvPr>
        </p:nvSpPr>
        <p:spPr>
          <a:xfrm>
            <a:off x="9527867" y="4067237"/>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accent1"/>
              </a:buClr>
              <a:buSzPts val="1100"/>
              <a:buFont typeface="Arial"/>
              <a:buNone/>
              <a:tabLst/>
              <a:defRPr lang="en-US" sz="1400" b="1"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1" name="Text Placeholder 4">
            <a:extLst>
              <a:ext uri="{FF2B5EF4-FFF2-40B4-BE49-F238E27FC236}">
                <a16:creationId xmlns:a16="http://schemas.microsoft.com/office/drawing/2014/main" id="{3150B25E-5064-207F-EE94-761BB69B447C}"/>
              </a:ext>
            </a:extLst>
          </p:cNvPr>
          <p:cNvSpPr>
            <a:spLocks noGrp="1"/>
          </p:cNvSpPr>
          <p:nvPr>
            <p:ph type="body" sz="quarter" idx="38"/>
          </p:nvPr>
        </p:nvSpPr>
        <p:spPr>
          <a:xfrm>
            <a:off x="9527867" y="4387560"/>
            <a:ext cx="2072800" cy="244000"/>
          </a:xfrm>
          <a:prstGeom prst="rect">
            <a:avLst/>
          </a:prstGeom>
        </p:spPr>
        <p:txBody>
          <a:bodyPr lIns="0" tIns="0" rIns="0" bIns="0">
            <a:noAutofit/>
          </a:bodyPr>
          <a:lstStyle>
            <a:lvl1pPr marL="0" marR="0" indent="0" algn="ctr" rtl="0">
              <a:lnSpc>
                <a:spcPct val="100000"/>
              </a:lnSpc>
              <a:spcBef>
                <a:spcPts val="0"/>
              </a:spcBef>
              <a:spcAft>
                <a:spcPts val="0"/>
              </a:spcAft>
              <a:buClr>
                <a:schemeClr val="dk1"/>
              </a:buClr>
              <a:buSzPts val="1100"/>
              <a:buFont typeface="Arial"/>
              <a:buNone/>
              <a:tabLst/>
              <a:defRPr lang="en-US" sz="14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2pPr>
            <a:lvl3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3pPr>
            <a:lvl4pPr marL="8467" marR="0" indent="0" algn="ctr" rtl="0">
              <a:lnSpc>
                <a:spcPct val="100000"/>
              </a:lnSpc>
              <a:spcBef>
                <a:spcPts val="0"/>
              </a:spcBef>
              <a:spcAft>
                <a:spcPts val="0"/>
              </a:spcAft>
              <a:buClr>
                <a:schemeClr val="dk1"/>
              </a:buClr>
              <a:buSzPts val="600"/>
              <a:buFont typeface="Arial"/>
              <a:buNone/>
              <a:tabLst/>
              <a:defRPr lang="en-GB" sz="800" b="0" i="0" u="none" strike="noStrike" cap="none" dirty="0" smtClean="0">
                <a:solidFill>
                  <a:schemeClr val="tx1"/>
                </a:solidFill>
                <a:latin typeface="+mn-lt"/>
                <a:ea typeface="Arial"/>
                <a:cs typeface="Arial"/>
                <a:sym typeface="Arial"/>
              </a:defRPr>
            </a:lvl4pPr>
            <a:lvl5pPr marL="8467" marR="0" indent="0" algn="ctr" rtl="0">
              <a:lnSpc>
                <a:spcPct val="100000"/>
              </a:lnSpc>
              <a:spcBef>
                <a:spcPts val="0"/>
              </a:spcBef>
              <a:spcAft>
                <a:spcPts val="0"/>
              </a:spcAft>
              <a:buClr>
                <a:schemeClr val="dk1"/>
              </a:buClr>
              <a:buSzPts val="600"/>
              <a:buFont typeface="Arial"/>
              <a:buNone/>
              <a:tabLst/>
              <a:defRPr lang="en-US" sz="8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594197377"/>
      </p:ext>
    </p:extLst>
  </p:cSld>
  <p:clrMapOvr>
    <a:masterClrMapping/>
  </p:clrMapOvr>
  <p:extLst>
    <p:ext uri="{DCECCB84-F9BA-43D5-87BE-67443E8EF086}">
      <p15:sldGuideLst xmlns:p15="http://schemas.microsoft.com/office/powerpoint/2012/main">
        <p15:guide id="1" orient="horz" pos="709">
          <p15:clr>
            <a:srgbClr val="FBAE40"/>
          </p15:clr>
        </p15:guide>
        <p15:guide id="2" pos="325">
          <p15:clr>
            <a:srgbClr val="FBAE40"/>
          </p15:clr>
        </p15:guide>
        <p15:guide id="3" pos="7355">
          <p15:clr>
            <a:srgbClr val="FBAE40"/>
          </p15:clr>
        </p15:guide>
        <p15:guide id="4" orient="horz" pos="408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1" y="365127"/>
            <a:ext cx="10515600" cy="1325563"/>
          </a:xfrm>
          <a:prstGeom prst="rect">
            <a:avLst/>
          </a:prstGeom>
        </p:spPr>
        <p:txBody>
          <a:bodyPr vert="horz" lIns="0" tIns="0" rIns="0" bIns="0" rtlCol="0" anchor="ctr">
            <a:normAutofit/>
          </a:bodyPr>
          <a:lstStyle/>
          <a:p>
            <a:pPr rtl="0"/>
            <a:r>
              <a:rPr lang="en-GB" noProof="0" dirty="0"/>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1" y="1825625"/>
            <a:ext cx="10515600" cy="4351338"/>
          </a:xfrm>
          <a:prstGeom prst="rect">
            <a:avLst/>
          </a:prstGeom>
        </p:spPr>
        <p:txBody>
          <a:bodyPr vert="horz" lIns="0" tIns="0" rIns="0" bIns="0" rtlCol="0">
            <a:normAutofit/>
          </a:bodyPr>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Tree>
    <p:extLst>
      <p:ext uri="{BB962C8B-B14F-4D97-AF65-F5344CB8AC3E}">
        <p14:creationId xmlns:p14="http://schemas.microsoft.com/office/powerpoint/2010/main" val="265418453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81" r:id="rId23"/>
    <p:sldLayoutId id="2147483673" r:id="rId24"/>
    <p:sldLayoutId id="2147483674" r:id="rId25"/>
    <p:sldLayoutId id="2147483675" r:id="rId26"/>
    <p:sldLayoutId id="2147483676" r:id="rId27"/>
    <p:sldLayoutId id="2147483677" r:id="rId28"/>
    <p:sldLayoutId id="2147483678" r:id="rId29"/>
  </p:sldLayoutIdLst>
  <p:hf hdr="0"/>
  <p:txStyles>
    <p:titleStyle>
      <a:lvl1pPr algn="l" defTabSz="914423" rtl="0" eaLnBrk="1" latinLnBrk="0" hangingPunct="1">
        <a:lnSpc>
          <a:spcPct val="90000"/>
        </a:lnSpc>
        <a:spcBef>
          <a:spcPct val="0"/>
        </a:spcBef>
        <a:buNone/>
        <a:defRPr sz="1801" kern="1200" cap="all" baseline="0">
          <a:solidFill>
            <a:schemeClr val="tx1"/>
          </a:solidFill>
          <a:latin typeface="Poppins" pitchFamily="2" charset="77"/>
          <a:ea typeface="+mj-ea"/>
          <a:cs typeface="Poppins" pitchFamily="2" charset="77"/>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sz="1600" kern="1200">
          <a:solidFill>
            <a:schemeClr val="tx1"/>
          </a:solidFill>
          <a:latin typeface="+mn-lt"/>
          <a:ea typeface="+mn-ea"/>
          <a:cs typeface="+mn-cs"/>
        </a:defRPr>
      </a:lvl1pPr>
      <a:lvl2pPr marL="492138" indent="-263532" algn="l" defTabSz="914423"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742969" indent="-261945" algn="l" defTabSz="914423"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017613" indent="-284170" algn="l" defTabSz="914423"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279557" indent="-273057" algn="l" defTabSz="914423"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23" rtl="0" eaLnBrk="1" latinLnBrk="0" hangingPunct="1">
        <a:defRPr sz="1801" kern="1200">
          <a:solidFill>
            <a:schemeClr val="tx1"/>
          </a:solidFill>
          <a:latin typeface="+mn-lt"/>
          <a:ea typeface="+mn-ea"/>
          <a:cs typeface="+mn-cs"/>
        </a:defRPr>
      </a:lvl1pPr>
      <a:lvl2pPr marL="457211"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4" algn="l" defTabSz="914423" rtl="0" eaLnBrk="1" latinLnBrk="0" hangingPunct="1">
        <a:defRPr sz="1801" kern="1200">
          <a:solidFill>
            <a:schemeClr val="tx1"/>
          </a:solidFill>
          <a:latin typeface="+mn-lt"/>
          <a:ea typeface="+mn-ea"/>
          <a:cs typeface="+mn-cs"/>
        </a:defRPr>
      </a:lvl4pPr>
      <a:lvl5pPr marL="1828846" algn="l" defTabSz="914423" rtl="0" eaLnBrk="1" latinLnBrk="0" hangingPunct="1">
        <a:defRPr sz="1801" kern="1200">
          <a:solidFill>
            <a:schemeClr val="tx1"/>
          </a:solidFill>
          <a:latin typeface="+mn-lt"/>
          <a:ea typeface="+mn-ea"/>
          <a:cs typeface="+mn-cs"/>
        </a:defRPr>
      </a:lvl5pPr>
      <a:lvl6pPr marL="2286057" algn="l" defTabSz="914423" rtl="0" eaLnBrk="1" latinLnBrk="0" hangingPunct="1">
        <a:defRPr sz="1801" kern="1200">
          <a:solidFill>
            <a:schemeClr val="tx1"/>
          </a:solidFill>
          <a:latin typeface="+mn-lt"/>
          <a:ea typeface="+mn-ea"/>
          <a:cs typeface="+mn-cs"/>
        </a:defRPr>
      </a:lvl6pPr>
      <a:lvl7pPr marL="2743269"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1" algn="l" defTabSz="91442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18" Type="http://schemas.openxmlformats.org/officeDocument/2006/relationships/image" Target="../media/image6.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18.png"/><Relationship Id="rId17" Type="http://schemas.openxmlformats.org/officeDocument/2006/relationships/image" Target="../media/image21.png"/><Relationship Id="rId25" Type="http://schemas.openxmlformats.org/officeDocument/2006/relationships/image" Target="../media/image25.png"/><Relationship Id="rId2" Type="http://schemas.openxmlformats.org/officeDocument/2006/relationships/notesSlide" Target="../notesSlides/notesSlide17.xml"/><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7.png"/><Relationship Id="rId24" Type="http://schemas.openxmlformats.org/officeDocument/2006/relationships/image" Target="../media/image12.png"/><Relationship Id="rId5" Type="http://schemas.openxmlformats.org/officeDocument/2006/relationships/image" Target="../media/image13.png"/><Relationship Id="rId15" Type="http://schemas.openxmlformats.org/officeDocument/2006/relationships/image" Target="../media/image19.png"/><Relationship Id="rId23" Type="http://schemas.openxmlformats.org/officeDocument/2006/relationships/image" Target="../media/image7.png"/><Relationship Id="rId10" Type="http://schemas.openxmlformats.org/officeDocument/2006/relationships/image" Target="../media/image16.png"/><Relationship Id="rId19"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9.png"/><Relationship Id="rId14" Type="http://schemas.openxmlformats.org/officeDocument/2006/relationships/image" Target="../media/image10.png"/><Relationship Id="rId22" Type="http://schemas.openxmlformats.org/officeDocument/2006/relationships/image" Target="../media/image24.png"/><Relationship Id="rId27"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2.png"/><Relationship Id="rId12"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9.pn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png"/><Relationship Id="rId7" Type="http://schemas.openxmlformats.org/officeDocument/2006/relationships/image" Target="../media/image7.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9.xml"/><Relationship Id="rId16" Type="http://schemas.openxmlformats.org/officeDocument/2006/relationships/image" Target="../media/image10.png"/><Relationship Id="rId20"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25.png"/><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32" name="Text Placeholder 31">
            <a:extLst>
              <a:ext uri="{FF2B5EF4-FFF2-40B4-BE49-F238E27FC236}">
                <a16:creationId xmlns:a16="http://schemas.microsoft.com/office/drawing/2014/main" id="{40CED003-DF56-1940-903F-E7CC4775F57B}"/>
              </a:ext>
            </a:extLst>
          </p:cNvPr>
          <p:cNvSpPr>
            <a:spLocks noGrp="1"/>
          </p:cNvSpPr>
          <p:nvPr>
            <p:ph type="body" sz="quarter" idx="10"/>
          </p:nvPr>
        </p:nvSpPr>
        <p:spPr/>
        <p:txBody>
          <a:bodyPr/>
          <a:lstStyle/>
          <a:p>
            <a:r>
              <a:rPr lang="en-US" dirty="0"/>
              <a:t>Confidential</a:t>
            </a:r>
          </a:p>
        </p:txBody>
      </p:sp>
      <p:sp>
        <p:nvSpPr>
          <p:cNvPr id="782" name="Google Shape;782;p31"/>
          <p:cNvSpPr txBox="1">
            <a:spLocks noGrp="1"/>
          </p:cNvSpPr>
          <p:nvPr>
            <p:ph type="body" sz="quarter" idx="13"/>
          </p:nvPr>
        </p:nvSpPr>
        <p:spPr/>
        <p:txBody>
          <a:bodyPr/>
          <a:lstStyle/>
          <a:p>
            <a:pPr lvl="0"/>
            <a:r>
              <a:rPr lang="en-IN" dirty="0"/>
              <a:t>John Smith</a:t>
            </a:r>
          </a:p>
        </p:txBody>
      </p:sp>
      <p:sp>
        <p:nvSpPr>
          <p:cNvPr id="786" name="Google Shape;786;p31"/>
          <p:cNvSpPr txBox="1">
            <a:spLocks noGrp="1"/>
          </p:cNvSpPr>
          <p:nvPr>
            <p:ph type="body" sz="quarter" idx="14"/>
          </p:nvPr>
        </p:nvSpPr>
        <p:spPr/>
        <p:txBody>
          <a:bodyPr/>
          <a:lstStyle/>
          <a:p>
            <a:pPr lvl="0"/>
            <a:r>
              <a:rPr lang="en-IN" dirty="0"/>
              <a:t>DD-MMM-YYYY</a:t>
            </a:r>
          </a:p>
        </p:txBody>
      </p:sp>
      <p:sp>
        <p:nvSpPr>
          <p:cNvPr id="787" name="Google Shape;787;p31"/>
          <p:cNvSpPr txBox="1">
            <a:spLocks noGrp="1"/>
          </p:cNvSpPr>
          <p:nvPr>
            <p:ph type="body" sz="quarter" idx="169"/>
          </p:nvPr>
        </p:nvSpPr>
        <p:spPr/>
        <p:txBody>
          <a:bodyPr/>
          <a:lstStyle/>
          <a:p>
            <a:pPr lvl="0"/>
            <a:r>
              <a:rPr lang="en-IN" dirty="0"/>
              <a:t>Cover Slide Title Comes Here</a:t>
            </a:r>
          </a:p>
        </p:txBody>
      </p:sp>
      <p:sp>
        <p:nvSpPr>
          <p:cNvPr id="784" name="Google Shape;784;p31"/>
          <p:cNvSpPr txBox="1">
            <a:spLocks noGrp="1"/>
          </p:cNvSpPr>
          <p:nvPr>
            <p:ph type="body" sz="quarter" idx="170"/>
          </p:nvPr>
        </p:nvSpPr>
        <p:spPr/>
        <p:txBody>
          <a:bodyPr>
            <a:normAutofit/>
          </a:bodyPr>
          <a:lstStyle/>
          <a:p>
            <a:pPr lvl="0"/>
            <a:r>
              <a:rPr lang="en-IN" dirty="0"/>
              <a:t>Case Study</a:t>
            </a:r>
          </a:p>
        </p:txBody>
      </p:sp>
      <p:sp>
        <p:nvSpPr>
          <p:cNvPr id="785" name="Google Shape;785;p31"/>
          <p:cNvSpPr txBox="1">
            <a:spLocks noGrp="1"/>
          </p:cNvSpPr>
          <p:nvPr>
            <p:ph type="body" sz="quarter" idx="171"/>
          </p:nvPr>
        </p:nvSpPr>
        <p:spPr/>
        <p:txBody>
          <a:bodyPr/>
          <a:lstStyle/>
          <a:p>
            <a:pPr lvl="0"/>
            <a:r>
              <a:rPr lang="en-IN" dirty="0"/>
              <a:t>Subtitle Text Comes Here</a:t>
            </a:r>
          </a:p>
        </p:txBody>
      </p:sp>
    </p:spTree>
    <p:extLst>
      <p:ext uri="{BB962C8B-B14F-4D97-AF65-F5344CB8AC3E}">
        <p14:creationId xmlns:p14="http://schemas.microsoft.com/office/powerpoint/2010/main" val="1747559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13" name="Text Placeholder 12">
            <a:extLst>
              <a:ext uri="{FF2B5EF4-FFF2-40B4-BE49-F238E27FC236}">
                <a16:creationId xmlns:a16="http://schemas.microsoft.com/office/drawing/2014/main" id="{7EF166BF-240B-284D-8157-964FA49996CB}"/>
              </a:ext>
            </a:extLst>
          </p:cNvPr>
          <p:cNvSpPr>
            <a:spLocks noGrp="1"/>
          </p:cNvSpPr>
          <p:nvPr>
            <p:ph type="body" sz="quarter" idx="171"/>
          </p:nvPr>
        </p:nvSpPr>
        <p:spPr/>
        <p:txBody>
          <a:bodyPr/>
          <a:lstStyle/>
          <a:p>
            <a:r>
              <a:rPr lang="en-US" dirty="0"/>
              <a:t>Text Here</a:t>
            </a:r>
          </a:p>
        </p:txBody>
      </p:sp>
      <p:sp>
        <p:nvSpPr>
          <p:cNvPr id="3" name="Text Placeholder 2">
            <a:extLst>
              <a:ext uri="{FF2B5EF4-FFF2-40B4-BE49-F238E27FC236}">
                <a16:creationId xmlns:a16="http://schemas.microsoft.com/office/drawing/2014/main" id="{7FEB3A7B-CB5F-DE55-35F7-3B37367DB41A}"/>
              </a:ext>
            </a:extLst>
          </p:cNvPr>
          <p:cNvSpPr>
            <a:spLocks noGrp="1"/>
          </p:cNvSpPr>
          <p:nvPr>
            <p:ph type="body" sz="quarter" idx="172"/>
          </p:nvPr>
        </p:nvSpPr>
        <p:spPr/>
        <p:txBody>
          <a:bodyPr/>
          <a:lstStyle/>
          <a:p>
            <a:r>
              <a:rPr lang="en-US"/>
              <a:t>Text Here</a:t>
            </a:r>
          </a:p>
        </p:txBody>
      </p:sp>
      <p:sp>
        <p:nvSpPr>
          <p:cNvPr id="4" name="Text Placeholder 3">
            <a:extLst>
              <a:ext uri="{FF2B5EF4-FFF2-40B4-BE49-F238E27FC236}">
                <a16:creationId xmlns:a16="http://schemas.microsoft.com/office/drawing/2014/main" id="{C770B250-3698-87FE-0239-8A87C7646033}"/>
              </a:ext>
            </a:extLst>
          </p:cNvPr>
          <p:cNvSpPr>
            <a:spLocks noGrp="1"/>
          </p:cNvSpPr>
          <p:nvPr>
            <p:ph type="body" sz="quarter" idx="174"/>
          </p:nvPr>
        </p:nvSpPr>
        <p:spPr/>
        <p:txBody>
          <a:bodyPr/>
          <a:lstStyle/>
          <a:p>
            <a:r>
              <a:rPr lang="en-US" dirty="0"/>
              <a:t>Content Heading</a:t>
            </a:r>
          </a:p>
        </p:txBody>
      </p:sp>
      <p:sp>
        <p:nvSpPr>
          <p:cNvPr id="5" name="Text Placeholder 4">
            <a:extLst>
              <a:ext uri="{FF2B5EF4-FFF2-40B4-BE49-F238E27FC236}">
                <a16:creationId xmlns:a16="http://schemas.microsoft.com/office/drawing/2014/main" id="{A9F3A83C-BD60-CD61-B683-E27DE97F2C2E}"/>
              </a:ext>
            </a:extLst>
          </p:cNvPr>
          <p:cNvSpPr>
            <a:spLocks noGrp="1"/>
          </p:cNvSpPr>
          <p:nvPr>
            <p:ph type="body" sz="quarter" idx="175"/>
          </p:nvPr>
        </p:nvSpPr>
        <p:spPr/>
        <p:txBody>
          <a:bodyPr/>
          <a:lstStyle/>
          <a:p>
            <a:r>
              <a:rPr lang="en-US" dirty="0"/>
              <a:t>Content Heading</a:t>
            </a:r>
          </a:p>
        </p:txBody>
      </p:sp>
      <p:sp>
        <p:nvSpPr>
          <p:cNvPr id="11" name="Text Placeholder 10">
            <a:extLst>
              <a:ext uri="{FF2B5EF4-FFF2-40B4-BE49-F238E27FC236}">
                <a16:creationId xmlns:a16="http://schemas.microsoft.com/office/drawing/2014/main" id="{379BF877-87C5-9D25-8B9A-985E7BF4AFE8}"/>
              </a:ext>
            </a:extLst>
          </p:cNvPr>
          <p:cNvSpPr>
            <a:spLocks noGrp="1"/>
          </p:cNvSpPr>
          <p:nvPr>
            <p:ph type="body" sz="quarter" idx="199"/>
          </p:nvPr>
        </p:nvSpPr>
        <p:spPr/>
        <p:txBody>
          <a:bodyPr/>
          <a:lstStyle/>
          <a:p>
            <a:r>
              <a:rPr lang="en-US" dirty="0"/>
              <a:t>Title - Two Columns with Headings</a:t>
            </a:r>
          </a:p>
        </p:txBody>
      </p:sp>
    </p:spTree>
    <p:extLst>
      <p:ext uri="{BB962C8B-B14F-4D97-AF65-F5344CB8AC3E}">
        <p14:creationId xmlns:p14="http://schemas.microsoft.com/office/powerpoint/2010/main" val="335556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11" name="Text Placeholder 10">
            <a:extLst>
              <a:ext uri="{FF2B5EF4-FFF2-40B4-BE49-F238E27FC236}">
                <a16:creationId xmlns:a16="http://schemas.microsoft.com/office/drawing/2014/main" id="{1C549681-D965-D0A4-4291-C40D6E7D87FE}"/>
              </a:ext>
            </a:extLst>
          </p:cNvPr>
          <p:cNvSpPr>
            <a:spLocks noGrp="1"/>
          </p:cNvSpPr>
          <p:nvPr>
            <p:ph type="body" sz="quarter" idx="170"/>
          </p:nvPr>
        </p:nvSpPr>
        <p:spPr/>
        <p:txBody>
          <a:bodyPr/>
          <a:lstStyle/>
          <a:p>
            <a:r>
              <a:rPr lang="en-US"/>
              <a:t>Text Here</a:t>
            </a:r>
            <a:endParaRPr lang="en-US" dirty="0"/>
          </a:p>
        </p:txBody>
      </p:sp>
      <p:sp>
        <p:nvSpPr>
          <p:cNvPr id="7" name="Text Placeholder 6">
            <a:extLst>
              <a:ext uri="{FF2B5EF4-FFF2-40B4-BE49-F238E27FC236}">
                <a16:creationId xmlns:a16="http://schemas.microsoft.com/office/drawing/2014/main" id="{C7BE0363-9760-DE92-721D-3523BEB6EFAF}"/>
              </a:ext>
            </a:extLst>
          </p:cNvPr>
          <p:cNvSpPr>
            <a:spLocks noGrp="1"/>
          </p:cNvSpPr>
          <p:nvPr>
            <p:ph type="body" sz="quarter" idx="171"/>
          </p:nvPr>
        </p:nvSpPr>
        <p:spPr/>
        <p:txBody>
          <a:bodyPr/>
          <a:lstStyle/>
          <a:p>
            <a:r>
              <a:rPr lang="en-US"/>
              <a:t>Text Here</a:t>
            </a:r>
          </a:p>
        </p:txBody>
      </p:sp>
      <p:sp>
        <p:nvSpPr>
          <p:cNvPr id="8" name="Text Placeholder 7">
            <a:extLst>
              <a:ext uri="{FF2B5EF4-FFF2-40B4-BE49-F238E27FC236}">
                <a16:creationId xmlns:a16="http://schemas.microsoft.com/office/drawing/2014/main" id="{7BEEBF1B-39DA-713C-D3D1-E9CF1B44E362}"/>
              </a:ext>
            </a:extLst>
          </p:cNvPr>
          <p:cNvSpPr>
            <a:spLocks noGrp="1"/>
          </p:cNvSpPr>
          <p:nvPr>
            <p:ph type="body" sz="quarter" idx="172"/>
          </p:nvPr>
        </p:nvSpPr>
        <p:spPr/>
        <p:txBody>
          <a:bodyPr/>
          <a:lstStyle/>
          <a:p>
            <a:r>
              <a:rPr lang="en-US"/>
              <a:t>Text Here</a:t>
            </a:r>
          </a:p>
        </p:txBody>
      </p:sp>
      <p:sp>
        <p:nvSpPr>
          <p:cNvPr id="9" name="Text Placeholder 8">
            <a:extLst>
              <a:ext uri="{FF2B5EF4-FFF2-40B4-BE49-F238E27FC236}">
                <a16:creationId xmlns:a16="http://schemas.microsoft.com/office/drawing/2014/main" id="{8903B052-2617-5448-7312-00E8E504595C}"/>
              </a:ext>
            </a:extLst>
          </p:cNvPr>
          <p:cNvSpPr>
            <a:spLocks noGrp="1"/>
          </p:cNvSpPr>
          <p:nvPr>
            <p:ph type="body" sz="quarter" idx="199"/>
          </p:nvPr>
        </p:nvSpPr>
        <p:spPr/>
        <p:txBody>
          <a:bodyPr/>
          <a:lstStyle/>
          <a:p>
            <a:r>
              <a:rPr lang="en-US" dirty="0"/>
              <a:t>Title - Three Columns</a:t>
            </a:r>
          </a:p>
        </p:txBody>
      </p:sp>
    </p:spTree>
    <p:extLst>
      <p:ext uri="{BB962C8B-B14F-4D97-AF65-F5344CB8AC3E}">
        <p14:creationId xmlns:p14="http://schemas.microsoft.com/office/powerpoint/2010/main" val="281517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17" name="Text Placeholder 16">
            <a:extLst>
              <a:ext uri="{FF2B5EF4-FFF2-40B4-BE49-F238E27FC236}">
                <a16:creationId xmlns:a16="http://schemas.microsoft.com/office/drawing/2014/main" id="{7ADF6702-0F8D-4A24-7142-8033B445A410}"/>
              </a:ext>
            </a:extLst>
          </p:cNvPr>
          <p:cNvSpPr>
            <a:spLocks noGrp="1"/>
          </p:cNvSpPr>
          <p:nvPr>
            <p:ph type="body" sz="quarter" idx="171"/>
          </p:nvPr>
        </p:nvSpPr>
        <p:spPr/>
        <p:txBody>
          <a:bodyPr/>
          <a:lstStyle/>
          <a:p>
            <a:r>
              <a:rPr lang="en-US"/>
              <a:t>Text Here</a:t>
            </a:r>
            <a:endParaRPr lang="en-US" dirty="0"/>
          </a:p>
        </p:txBody>
      </p:sp>
      <p:sp>
        <p:nvSpPr>
          <p:cNvPr id="3" name="Text Placeholder 2">
            <a:extLst>
              <a:ext uri="{FF2B5EF4-FFF2-40B4-BE49-F238E27FC236}">
                <a16:creationId xmlns:a16="http://schemas.microsoft.com/office/drawing/2014/main" id="{2F91E401-B36E-891D-F947-E8D3C04A3C42}"/>
              </a:ext>
            </a:extLst>
          </p:cNvPr>
          <p:cNvSpPr>
            <a:spLocks noGrp="1"/>
          </p:cNvSpPr>
          <p:nvPr>
            <p:ph type="body" sz="quarter" idx="172"/>
          </p:nvPr>
        </p:nvSpPr>
        <p:spPr/>
        <p:txBody>
          <a:bodyPr/>
          <a:lstStyle/>
          <a:p>
            <a:r>
              <a:rPr lang="en-US"/>
              <a:t>Text Here</a:t>
            </a:r>
          </a:p>
        </p:txBody>
      </p:sp>
      <p:sp>
        <p:nvSpPr>
          <p:cNvPr id="4" name="Text Placeholder 3">
            <a:extLst>
              <a:ext uri="{FF2B5EF4-FFF2-40B4-BE49-F238E27FC236}">
                <a16:creationId xmlns:a16="http://schemas.microsoft.com/office/drawing/2014/main" id="{70E32434-C2BE-F807-ECD5-17FE4715C223}"/>
              </a:ext>
            </a:extLst>
          </p:cNvPr>
          <p:cNvSpPr>
            <a:spLocks noGrp="1"/>
          </p:cNvSpPr>
          <p:nvPr>
            <p:ph type="body" sz="quarter" idx="173"/>
          </p:nvPr>
        </p:nvSpPr>
        <p:spPr/>
        <p:txBody>
          <a:bodyPr/>
          <a:lstStyle/>
          <a:p>
            <a:r>
              <a:rPr lang="en-US"/>
              <a:t>Text Here</a:t>
            </a:r>
          </a:p>
        </p:txBody>
      </p:sp>
      <p:sp>
        <p:nvSpPr>
          <p:cNvPr id="5" name="Text Placeholder 4">
            <a:extLst>
              <a:ext uri="{FF2B5EF4-FFF2-40B4-BE49-F238E27FC236}">
                <a16:creationId xmlns:a16="http://schemas.microsoft.com/office/drawing/2014/main" id="{75019AA1-4E5E-1B8E-4D6A-7F20FB6A005C}"/>
              </a:ext>
            </a:extLst>
          </p:cNvPr>
          <p:cNvSpPr>
            <a:spLocks noGrp="1"/>
          </p:cNvSpPr>
          <p:nvPr>
            <p:ph type="body" sz="quarter" idx="174"/>
          </p:nvPr>
        </p:nvSpPr>
        <p:spPr/>
        <p:txBody>
          <a:bodyPr/>
          <a:lstStyle/>
          <a:p>
            <a:r>
              <a:rPr lang="en-US"/>
              <a:t>Content Heading</a:t>
            </a:r>
            <a:endParaRPr lang="en-US" dirty="0"/>
          </a:p>
        </p:txBody>
      </p:sp>
      <p:sp>
        <p:nvSpPr>
          <p:cNvPr id="6" name="Text Placeholder 5">
            <a:extLst>
              <a:ext uri="{FF2B5EF4-FFF2-40B4-BE49-F238E27FC236}">
                <a16:creationId xmlns:a16="http://schemas.microsoft.com/office/drawing/2014/main" id="{2D07AA92-7F44-5E31-25C1-32183D543FBD}"/>
              </a:ext>
            </a:extLst>
          </p:cNvPr>
          <p:cNvSpPr>
            <a:spLocks noGrp="1"/>
          </p:cNvSpPr>
          <p:nvPr>
            <p:ph type="body" sz="quarter" idx="175"/>
          </p:nvPr>
        </p:nvSpPr>
        <p:spPr/>
        <p:txBody>
          <a:bodyPr/>
          <a:lstStyle/>
          <a:p>
            <a:r>
              <a:rPr lang="en-US"/>
              <a:t>Content Heading</a:t>
            </a:r>
          </a:p>
        </p:txBody>
      </p:sp>
      <p:sp>
        <p:nvSpPr>
          <p:cNvPr id="7" name="Text Placeholder 6">
            <a:extLst>
              <a:ext uri="{FF2B5EF4-FFF2-40B4-BE49-F238E27FC236}">
                <a16:creationId xmlns:a16="http://schemas.microsoft.com/office/drawing/2014/main" id="{3ED407DA-35C9-C637-C46C-66DF1B89C9D2}"/>
              </a:ext>
            </a:extLst>
          </p:cNvPr>
          <p:cNvSpPr>
            <a:spLocks noGrp="1"/>
          </p:cNvSpPr>
          <p:nvPr>
            <p:ph type="body" sz="quarter" idx="176"/>
          </p:nvPr>
        </p:nvSpPr>
        <p:spPr/>
        <p:txBody>
          <a:bodyPr/>
          <a:lstStyle/>
          <a:p>
            <a:r>
              <a:rPr lang="en-US"/>
              <a:t>Content Heading</a:t>
            </a:r>
          </a:p>
        </p:txBody>
      </p:sp>
      <p:sp>
        <p:nvSpPr>
          <p:cNvPr id="15" name="Text Placeholder 14">
            <a:extLst>
              <a:ext uri="{FF2B5EF4-FFF2-40B4-BE49-F238E27FC236}">
                <a16:creationId xmlns:a16="http://schemas.microsoft.com/office/drawing/2014/main" id="{A65A745D-51CC-FE8F-A96F-E4488BB8DCAB}"/>
              </a:ext>
            </a:extLst>
          </p:cNvPr>
          <p:cNvSpPr>
            <a:spLocks noGrp="1"/>
          </p:cNvSpPr>
          <p:nvPr>
            <p:ph type="body" sz="quarter" idx="199"/>
          </p:nvPr>
        </p:nvSpPr>
        <p:spPr/>
        <p:txBody>
          <a:bodyPr/>
          <a:lstStyle/>
          <a:p>
            <a:r>
              <a:rPr lang="en-US" dirty="0"/>
              <a:t>Title - Three Columns with Headings</a:t>
            </a:r>
          </a:p>
        </p:txBody>
      </p:sp>
    </p:spTree>
    <p:extLst>
      <p:ext uri="{BB962C8B-B14F-4D97-AF65-F5344CB8AC3E}">
        <p14:creationId xmlns:p14="http://schemas.microsoft.com/office/powerpoint/2010/main" val="1637877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3" name="Text Placeholder 2">
            <a:extLst>
              <a:ext uri="{FF2B5EF4-FFF2-40B4-BE49-F238E27FC236}">
                <a16:creationId xmlns:a16="http://schemas.microsoft.com/office/drawing/2014/main" id="{654DB0DB-2CFF-254A-BABF-DBD161084976}"/>
              </a:ext>
            </a:extLst>
          </p:cNvPr>
          <p:cNvSpPr>
            <a:spLocks noGrp="1"/>
          </p:cNvSpPr>
          <p:nvPr>
            <p:ph type="body" sz="quarter" idx="170"/>
          </p:nvPr>
        </p:nvSpPr>
        <p:spPr/>
        <p:txBody>
          <a:bodyPr/>
          <a:lstStyle/>
          <a:p>
            <a:r>
              <a:rPr lang="en-US" dirty="0"/>
              <a:t>Subtitle Here</a:t>
            </a:r>
          </a:p>
        </p:txBody>
      </p:sp>
      <p:sp>
        <p:nvSpPr>
          <p:cNvPr id="5" name="Text Placeholder 4">
            <a:extLst>
              <a:ext uri="{FF2B5EF4-FFF2-40B4-BE49-F238E27FC236}">
                <a16:creationId xmlns:a16="http://schemas.microsoft.com/office/drawing/2014/main" id="{C5375130-B39E-B3B1-7C6F-9B6286EA12CF}"/>
              </a:ext>
            </a:extLst>
          </p:cNvPr>
          <p:cNvSpPr>
            <a:spLocks noGrp="1"/>
          </p:cNvSpPr>
          <p:nvPr>
            <p:ph type="body" sz="quarter" idx="199"/>
          </p:nvPr>
        </p:nvSpPr>
        <p:spPr/>
        <p:txBody>
          <a:bodyPr/>
          <a:lstStyle/>
          <a:p>
            <a:r>
              <a:rPr lang="en-US" dirty="0"/>
              <a:t>Title and Subtitle Only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graphicFrame>
        <p:nvGraphicFramePr>
          <p:cNvPr id="940" name="Google Shape;940;p43"/>
          <p:cNvGraphicFramePr/>
          <p:nvPr>
            <p:extLst>
              <p:ext uri="{D42A27DB-BD31-4B8C-83A1-F6EECF244321}">
                <p14:modId xmlns:p14="http://schemas.microsoft.com/office/powerpoint/2010/main" val="952591078"/>
              </p:ext>
            </p:extLst>
          </p:nvPr>
        </p:nvGraphicFramePr>
        <p:xfrm>
          <a:off x="554268" y="1626759"/>
          <a:ext cx="11083464" cy="4074773"/>
        </p:xfrm>
        <a:graphic>
          <a:graphicData uri="http://schemas.openxmlformats.org/drawingml/2006/table">
            <a:tbl>
              <a:tblPr>
                <a:noFill/>
              </a:tblPr>
              <a:tblGrid>
                <a:gridCol w="1385433">
                  <a:extLst>
                    <a:ext uri="{9D8B030D-6E8A-4147-A177-3AD203B41FA5}">
                      <a16:colId xmlns:a16="http://schemas.microsoft.com/office/drawing/2014/main" val="20000"/>
                    </a:ext>
                  </a:extLst>
                </a:gridCol>
                <a:gridCol w="1385433">
                  <a:extLst>
                    <a:ext uri="{9D8B030D-6E8A-4147-A177-3AD203B41FA5}">
                      <a16:colId xmlns:a16="http://schemas.microsoft.com/office/drawing/2014/main" val="20001"/>
                    </a:ext>
                  </a:extLst>
                </a:gridCol>
                <a:gridCol w="1385433">
                  <a:extLst>
                    <a:ext uri="{9D8B030D-6E8A-4147-A177-3AD203B41FA5}">
                      <a16:colId xmlns:a16="http://schemas.microsoft.com/office/drawing/2014/main" val="20002"/>
                    </a:ext>
                  </a:extLst>
                </a:gridCol>
                <a:gridCol w="1385433">
                  <a:extLst>
                    <a:ext uri="{9D8B030D-6E8A-4147-A177-3AD203B41FA5}">
                      <a16:colId xmlns:a16="http://schemas.microsoft.com/office/drawing/2014/main" val="20003"/>
                    </a:ext>
                  </a:extLst>
                </a:gridCol>
                <a:gridCol w="1385433">
                  <a:extLst>
                    <a:ext uri="{9D8B030D-6E8A-4147-A177-3AD203B41FA5}">
                      <a16:colId xmlns:a16="http://schemas.microsoft.com/office/drawing/2014/main" val="20004"/>
                    </a:ext>
                  </a:extLst>
                </a:gridCol>
                <a:gridCol w="1385433">
                  <a:extLst>
                    <a:ext uri="{9D8B030D-6E8A-4147-A177-3AD203B41FA5}">
                      <a16:colId xmlns:a16="http://schemas.microsoft.com/office/drawing/2014/main" val="20005"/>
                    </a:ext>
                  </a:extLst>
                </a:gridCol>
                <a:gridCol w="1385433">
                  <a:extLst>
                    <a:ext uri="{9D8B030D-6E8A-4147-A177-3AD203B41FA5}">
                      <a16:colId xmlns:a16="http://schemas.microsoft.com/office/drawing/2014/main" val="20006"/>
                    </a:ext>
                  </a:extLst>
                </a:gridCol>
                <a:gridCol w="1385433">
                  <a:extLst>
                    <a:ext uri="{9D8B030D-6E8A-4147-A177-3AD203B41FA5}">
                      <a16:colId xmlns:a16="http://schemas.microsoft.com/office/drawing/2014/main" val="20007"/>
                    </a:ext>
                  </a:extLst>
                </a:gridCol>
              </a:tblGrid>
              <a:tr h="526367">
                <a:tc>
                  <a:txBody>
                    <a:bodyPr/>
                    <a:lstStyle/>
                    <a:p>
                      <a:pPr marL="0" lvl="0" indent="0" algn="l" rtl="0">
                        <a:spcBef>
                          <a:spcPts val="0"/>
                        </a:spcBef>
                        <a:spcAft>
                          <a:spcPts val="0"/>
                        </a:spcAft>
                        <a:buNone/>
                      </a:pPr>
                      <a:r>
                        <a:rPr lang="en" sz="1500" b="1" dirty="0">
                          <a:solidFill>
                            <a:schemeClr val="accent1"/>
                          </a:solidFill>
                          <a:latin typeface="+mn-lt"/>
                          <a:ea typeface="Calibri"/>
                          <a:cs typeface="Calibri"/>
                          <a:sym typeface="Calibri"/>
                        </a:rPr>
                        <a:t>Heading</a:t>
                      </a:r>
                      <a:endParaRPr sz="1500" b="1" dirty="0">
                        <a:solidFill>
                          <a:schemeClr val="accent1"/>
                        </a:solidFill>
                        <a:latin typeface="+mn-lt"/>
                        <a:ea typeface="Calibri"/>
                        <a:cs typeface="Calibri"/>
                        <a:sym typeface="Calibri"/>
                      </a:endParaRPr>
                    </a:p>
                  </a:txBody>
                  <a:tcPr marL="121900" marR="121900" marT="121900" marB="12190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2700" cap="flat" cmpd="sng" algn="ctr">
                      <a:solidFill>
                        <a:schemeClr val="accent1"/>
                      </a:solidFill>
                      <a:prstDash val="solid"/>
                      <a:round/>
                      <a:headEnd type="none" w="med" len="med"/>
                      <a:tailEnd type="none" w="med" len="med"/>
                    </a:lnB>
                  </a:tcPr>
                </a:tc>
                <a:tc>
                  <a:txBody>
                    <a:bodyPr/>
                    <a:lstStyle/>
                    <a:p>
                      <a:pPr marL="0" lvl="0" indent="0" algn="l" rtl="0">
                        <a:spcBef>
                          <a:spcPts val="0"/>
                        </a:spcBef>
                        <a:spcAft>
                          <a:spcPts val="0"/>
                        </a:spcAft>
                        <a:buNone/>
                      </a:pPr>
                      <a:r>
                        <a:rPr lang="en" sz="1500" b="1" dirty="0">
                          <a:solidFill>
                            <a:schemeClr val="accent1"/>
                          </a:solidFill>
                          <a:latin typeface="+mn-lt"/>
                          <a:ea typeface="Calibri"/>
                          <a:cs typeface="Calibri"/>
                          <a:sym typeface="Calibri"/>
                        </a:rPr>
                        <a:t>Heading</a:t>
                      </a:r>
                      <a:endParaRPr sz="1500" b="1" dirty="0">
                        <a:solidFill>
                          <a:schemeClr val="accent1"/>
                        </a:solidFill>
                        <a:latin typeface="+mn-lt"/>
                        <a:ea typeface="Calibri"/>
                        <a:cs typeface="Calibri"/>
                        <a:sym typeface="Calibri"/>
                      </a:endParaRPr>
                    </a:p>
                  </a:txBody>
                  <a:tcPr marL="121900" marR="121900" marT="121900" marB="12190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2700" cap="flat" cmpd="sng" algn="ctr">
                      <a:solidFill>
                        <a:schemeClr val="accent1"/>
                      </a:solidFill>
                      <a:prstDash val="solid"/>
                      <a:round/>
                      <a:headEnd type="none" w="med" len="med"/>
                      <a:tailEnd type="none" w="med" len="med"/>
                    </a:lnB>
                  </a:tcPr>
                </a:tc>
                <a:tc>
                  <a:txBody>
                    <a:bodyPr/>
                    <a:lstStyle/>
                    <a:p>
                      <a:pPr marL="0" lvl="0" indent="0" algn="l" rtl="0">
                        <a:spcBef>
                          <a:spcPts val="0"/>
                        </a:spcBef>
                        <a:spcAft>
                          <a:spcPts val="0"/>
                        </a:spcAft>
                        <a:buNone/>
                      </a:pPr>
                      <a:r>
                        <a:rPr lang="en" sz="1500" b="1" dirty="0">
                          <a:solidFill>
                            <a:schemeClr val="accent1"/>
                          </a:solidFill>
                          <a:latin typeface="+mn-lt"/>
                          <a:ea typeface="Calibri"/>
                          <a:cs typeface="Calibri"/>
                          <a:sym typeface="Calibri"/>
                        </a:rPr>
                        <a:t>Heading</a:t>
                      </a:r>
                      <a:endParaRPr sz="1500" b="1" dirty="0">
                        <a:solidFill>
                          <a:schemeClr val="accent1"/>
                        </a:solidFill>
                        <a:latin typeface="+mn-lt"/>
                        <a:ea typeface="Calibri"/>
                        <a:cs typeface="Calibri"/>
                        <a:sym typeface="Calibri"/>
                      </a:endParaRPr>
                    </a:p>
                  </a:txBody>
                  <a:tcPr marL="121900" marR="121900" marT="121900" marB="12190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2700" cap="flat" cmpd="sng" algn="ctr">
                      <a:solidFill>
                        <a:schemeClr val="accent1"/>
                      </a:solidFill>
                      <a:prstDash val="solid"/>
                      <a:round/>
                      <a:headEnd type="none" w="med" len="med"/>
                      <a:tailEnd type="none" w="med" len="med"/>
                    </a:lnB>
                  </a:tcPr>
                </a:tc>
                <a:tc>
                  <a:txBody>
                    <a:bodyPr/>
                    <a:lstStyle/>
                    <a:p>
                      <a:pPr marL="0" lvl="0" indent="0" algn="l" rtl="0">
                        <a:spcBef>
                          <a:spcPts val="0"/>
                        </a:spcBef>
                        <a:spcAft>
                          <a:spcPts val="0"/>
                        </a:spcAft>
                        <a:buNone/>
                      </a:pPr>
                      <a:r>
                        <a:rPr lang="en" sz="1500" b="1" dirty="0">
                          <a:solidFill>
                            <a:schemeClr val="accent1"/>
                          </a:solidFill>
                          <a:latin typeface="+mn-lt"/>
                          <a:ea typeface="Calibri"/>
                          <a:cs typeface="Calibri"/>
                          <a:sym typeface="Calibri"/>
                        </a:rPr>
                        <a:t>Heading</a:t>
                      </a:r>
                      <a:endParaRPr sz="1500" b="1" dirty="0">
                        <a:solidFill>
                          <a:schemeClr val="accent1"/>
                        </a:solidFill>
                        <a:latin typeface="+mn-lt"/>
                        <a:ea typeface="Calibri"/>
                        <a:cs typeface="Calibri"/>
                        <a:sym typeface="Calibri"/>
                      </a:endParaRPr>
                    </a:p>
                  </a:txBody>
                  <a:tcPr marL="121900" marR="121900" marT="121900" marB="12190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2700" cap="flat" cmpd="sng" algn="ctr">
                      <a:solidFill>
                        <a:schemeClr val="accent1"/>
                      </a:solidFill>
                      <a:prstDash val="solid"/>
                      <a:round/>
                      <a:headEnd type="none" w="med" len="med"/>
                      <a:tailEnd type="none" w="med" len="med"/>
                    </a:lnB>
                  </a:tcPr>
                </a:tc>
                <a:tc>
                  <a:txBody>
                    <a:bodyPr/>
                    <a:lstStyle/>
                    <a:p>
                      <a:pPr marL="0" lvl="0" indent="0" algn="l" rtl="0">
                        <a:spcBef>
                          <a:spcPts val="0"/>
                        </a:spcBef>
                        <a:spcAft>
                          <a:spcPts val="0"/>
                        </a:spcAft>
                        <a:buNone/>
                      </a:pPr>
                      <a:r>
                        <a:rPr lang="en" sz="1500" b="1" dirty="0">
                          <a:solidFill>
                            <a:schemeClr val="accent1"/>
                          </a:solidFill>
                          <a:latin typeface="+mn-lt"/>
                          <a:ea typeface="Calibri"/>
                          <a:cs typeface="Calibri"/>
                          <a:sym typeface="Calibri"/>
                        </a:rPr>
                        <a:t>Heading</a:t>
                      </a:r>
                      <a:endParaRPr sz="1500" b="1" dirty="0">
                        <a:solidFill>
                          <a:schemeClr val="accent1"/>
                        </a:solidFill>
                        <a:latin typeface="+mn-lt"/>
                        <a:ea typeface="Calibri"/>
                        <a:cs typeface="Calibri"/>
                        <a:sym typeface="Calibri"/>
                      </a:endParaRPr>
                    </a:p>
                  </a:txBody>
                  <a:tcPr marL="121900" marR="121900" marT="121900" marB="12190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2700" cap="flat" cmpd="sng" algn="ctr">
                      <a:solidFill>
                        <a:schemeClr val="accent1"/>
                      </a:solidFill>
                      <a:prstDash val="solid"/>
                      <a:round/>
                      <a:headEnd type="none" w="med" len="med"/>
                      <a:tailEnd type="none" w="med" len="med"/>
                    </a:lnB>
                  </a:tcPr>
                </a:tc>
                <a:tc>
                  <a:txBody>
                    <a:bodyPr/>
                    <a:lstStyle/>
                    <a:p>
                      <a:pPr marL="0" lvl="0" indent="0" algn="l" rtl="0">
                        <a:spcBef>
                          <a:spcPts val="0"/>
                        </a:spcBef>
                        <a:spcAft>
                          <a:spcPts val="0"/>
                        </a:spcAft>
                        <a:buNone/>
                      </a:pPr>
                      <a:r>
                        <a:rPr lang="en" sz="1500" b="1" dirty="0">
                          <a:solidFill>
                            <a:schemeClr val="accent1"/>
                          </a:solidFill>
                          <a:latin typeface="+mn-lt"/>
                          <a:ea typeface="Calibri"/>
                          <a:cs typeface="Calibri"/>
                          <a:sym typeface="Calibri"/>
                        </a:rPr>
                        <a:t>Heading</a:t>
                      </a:r>
                      <a:endParaRPr sz="1500" b="1" dirty="0">
                        <a:solidFill>
                          <a:schemeClr val="accent1"/>
                        </a:solidFill>
                        <a:latin typeface="+mn-lt"/>
                        <a:ea typeface="Calibri"/>
                        <a:cs typeface="Calibri"/>
                        <a:sym typeface="Calibri"/>
                      </a:endParaRPr>
                    </a:p>
                  </a:txBody>
                  <a:tcPr marL="121900" marR="121900" marT="121900" marB="12190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2700" cap="flat" cmpd="sng" algn="ctr">
                      <a:solidFill>
                        <a:schemeClr val="accent1"/>
                      </a:solidFill>
                      <a:prstDash val="solid"/>
                      <a:round/>
                      <a:headEnd type="none" w="med" len="med"/>
                      <a:tailEnd type="none" w="med" len="med"/>
                    </a:lnB>
                  </a:tcPr>
                </a:tc>
                <a:tc>
                  <a:txBody>
                    <a:bodyPr/>
                    <a:lstStyle/>
                    <a:p>
                      <a:pPr marL="0" lvl="0" indent="0" algn="r" rtl="0">
                        <a:spcBef>
                          <a:spcPts val="0"/>
                        </a:spcBef>
                        <a:spcAft>
                          <a:spcPts val="0"/>
                        </a:spcAft>
                        <a:buNone/>
                      </a:pPr>
                      <a:r>
                        <a:rPr lang="en" sz="1500" b="1" dirty="0">
                          <a:solidFill>
                            <a:schemeClr val="accent1"/>
                          </a:solidFill>
                          <a:latin typeface="+mn-lt"/>
                          <a:ea typeface="Calibri"/>
                          <a:cs typeface="Calibri"/>
                          <a:sym typeface="Calibri"/>
                        </a:rPr>
                        <a:t>Heading</a:t>
                      </a:r>
                      <a:endParaRPr sz="1500" b="1" dirty="0">
                        <a:solidFill>
                          <a:schemeClr val="accent1"/>
                        </a:solidFill>
                        <a:latin typeface="+mn-lt"/>
                        <a:ea typeface="Calibri"/>
                        <a:cs typeface="Calibri"/>
                        <a:sym typeface="Calibri"/>
                      </a:endParaRPr>
                    </a:p>
                  </a:txBody>
                  <a:tcPr marL="121900" marR="121900" marT="121900" marB="12190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2700" cap="flat" cmpd="sng" algn="ctr">
                      <a:solidFill>
                        <a:schemeClr val="accent1"/>
                      </a:solidFill>
                      <a:prstDash val="solid"/>
                      <a:round/>
                      <a:headEnd type="none" w="med" len="med"/>
                      <a:tailEnd type="none" w="med" len="med"/>
                    </a:lnB>
                  </a:tcPr>
                </a:tc>
                <a:tc>
                  <a:txBody>
                    <a:bodyPr/>
                    <a:lstStyle/>
                    <a:p>
                      <a:pPr marL="0" lvl="0" indent="0" algn="r" rtl="0">
                        <a:spcBef>
                          <a:spcPts val="0"/>
                        </a:spcBef>
                        <a:spcAft>
                          <a:spcPts val="0"/>
                        </a:spcAft>
                        <a:buNone/>
                      </a:pPr>
                      <a:r>
                        <a:rPr lang="en" sz="1500" b="1" dirty="0">
                          <a:solidFill>
                            <a:schemeClr val="accent1"/>
                          </a:solidFill>
                          <a:latin typeface="+mn-lt"/>
                          <a:ea typeface="Calibri"/>
                          <a:cs typeface="Calibri"/>
                          <a:sym typeface="Calibri"/>
                        </a:rPr>
                        <a:t>Heading</a:t>
                      </a:r>
                      <a:endParaRPr sz="1500" b="1" dirty="0">
                        <a:solidFill>
                          <a:schemeClr val="accent1"/>
                        </a:solidFill>
                        <a:latin typeface="+mn-lt"/>
                        <a:ea typeface="Calibri"/>
                        <a:cs typeface="Calibri"/>
                        <a:sym typeface="Calibri"/>
                      </a:endParaRPr>
                    </a:p>
                  </a:txBody>
                  <a:tcPr marL="121900" marR="121900" marT="121900" marB="12190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0"/>
                  </a:ext>
                </a:extLst>
              </a:tr>
              <a:tr h="591401">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a:solidFill>
                            <a:schemeClr val="dk1"/>
                          </a:solidFill>
                          <a:latin typeface="+mn-lt"/>
                          <a:ea typeface="Calibri"/>
                          <a:cs typeface="Calibri"/>
                          <a:sym typeface="Calibri"/>
                        </a:rPr>
                        <a:t>Text</a:t>
                      </a:r>
                      <a:endParaRPr sz="120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a:solidFill>
                            <a:schemeClr val="dk1"/>
                          </a:solidFill>
                          <a:latin typeface="+mn-lt"/>
                          <a:ea typeface="Calibri"/>
                          <a:cs typeface="Calibri"/>
                          <a:sym typeface="Calibri"/>
                        </a:rPr>
                        <a:t>Text</a:t>
                      </a:r>
                      <a:endParaRPr sz="120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a:solidFill>
                            <a:schemeClr val="dk1"/>
                          </a:solidFill>
                          <a:latin typeface="+mn-lt"/>
                          <a:ea typeface="Calibri"/>
                          <a:cs typeface="Calibri"/>
                          <a:sym typeface="Calibri"/>
                        </a:rPr>
                        <a:t>Text</a:t>
                      </a:r>
                      <a:endParaRPr sz="120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12700" cap="flat" cmpd="sng" algn="ctr">
                      <a:solidFill>
                        <a:schemeClr val="accent3"/>
                      </a:solidFill>
                      <a:prstDash val="dot"/>
                      <a:round/>
                      <a:headEnd type="none" w="med" len="med"/>
                      <a:tailEnd type="none" w="med" len="med"/>
                    </a:lnB>
                  </a:tcPr>
                </a:tc>
                <a:extLst>
                  <a:ext uri="{0D108BD9-81ED-4DB2-BD59-A6C34878D82A}">
                    <a16:rowId xmlns:a16="http://schemas.microsoft.com/office/drawing/2014/main" val="10001"/>
                  </a:ext>
                </a:extLst>
              </a:tr>
              <a:tr h="591401">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dirty="0">
                          <a:ln>
                            <a:noFill/>
                          </a:ln>
                          <a:solidFill>
                            <a:srgbClr val="000000"/>
                          </a:solidFill>
                          <a:effectLst/>
                          <a:uLnTx/>
                          <a:uFillTx/>
                          <a:latin typeface="Calibri" panose="020F0502020204030204"/>
                          <a:ea typeface="Calibri"/>
                          <a:cs typeface="Calibri"/>
                          <a:sym typeface="Calibri"/>
                        </a:rPr>
                        <a:t>1234</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dirty="0">
                          <a:ln>
                            <a:noFill/>
                          </a:ln>
                          <a:solidFill>
                            <a:srgbClr val="000000"/>
                          </a:solidFill>
                          <a:effectLst/>
                          <a:uLnTx/>
                          <a:uFillTx/>
                          <a:latin typeface="Calibri" panose="020F0502020204030204"/>
                          <a:ea typeface="Calibri"/>
                          <a:cs typeface="Calibri"/>
                          <a:sym typeface="Calibri"/>
                        </a:rPr>
                        <a:t>1234</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extLst>
                  <a:ext uri="{0D108BD9-81ED-4DB2-BD59-A6C34878D82A}">
                    <a16:rowId xmlns:a16="http://schemas.microsoft.com/office/drawing/2014/main" val="10002"/>
                  </a:ext>
                </a:extLst>
              </a:tr>
              <a:tr h="591401">
                <a:tc>
                  <a:txBody>
                    <a:bodyPr/>
                    <a:lstStyle/>
                    <a:p>
                      <a:pPr marL="0" lvl="0" indent="0" algn="l" rtl="0">
                        <a:spcBef>
                          <a:spcPts val="0"/>
                        </a:spcBef>
                        <a:spcAft>
                          <a:spcPts val="0"/>
                        </a:spcAft>
                        <a:buNone/>
                      </a:pPr>
                      <a:r>
                        <a:rPr lang="en" sz="1200">
                          <a:solidFill>
                            <a:schemeClr val="dk1"/>
                          </a:solidFill>
                          <a:latin typeface="+mn-lt"/>
                          <a:ea typeface="Calibri"/>
                          <a:cs typeface="Calibri"/>
                          <a:sym typeface="Calibri"/>
                        </a:rPr>
                        <a:t>Text</a:t>
                      </a:r>
                      <a:endParaRPr sz="120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120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extLst>
                  <a:ext uri="{0D108BD9-81ED-4DB2-BD59-A6C34878D82A}">
                    <a16:rowId xmlns:a16="http://schemas.microsoft.com/office/drawing/2014/main" val="10003"/>
                  </a:ext>
                </a:extLst>
              </a:tr>
              <a:tr h="591401">
                <a:tc>
                  <a:txBody>
                    <a:bodyPr/>
                    <a:lstStyle/>
                    <a:p>
                      <a:pPr marL="0" lvl="0" indent="0" algn="l" rtl="0">
                        <a:spcBef>
                          <a:spcPts val="0"/>
                        </a:spcBef>
                        <a:spcAft>
                          <a:spcPts val="0"/>
                        </a:spcAft>
                        <a:buNone/>
                      </a:pPr>
                      <a:r>
                        <a:rPr lang="en" sz="1200">
                          <a:solidFill>
                            <a:schemeClr val="dk1"/>
                          </a:solidFill>
                          <a:latin typeface="+mn-lt"/>
                          <a:ea typeface="Calibri"/>
                          <a:cs typeface="Calibri"/>
                          <a:sym typeface="Calibri"/>
                        </a:rPr>
                        <a:t>Text</a:t>
                      </a:r>
                      <a:endParaRPr sz="120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a:solidFill>
                            <a:schemeClr val="dk1"/>
                          </a:solidFill>
                          <a:latin typeface="+mn-lt"/>
                          <a:ea typeface="Calibri"/>
                          <a:cs typeface="Calibri"/>
                          <a:sym typeface="Calibri"/>
                        </a:rPr>
                        <a:t>Text</a:t>
                      </a:r>
                      <a:endParaRPr sz="120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dirty="0">
                          <a:ln>
                            <a:noFill/>
                          </a:ln>
                          <a:solidFill>
                            <a:srgbClr val="000000"/>
                          </a:solidFill>
                          <a:effectLst/>
                          <a:uLnTx/>
                          <a:uFillTx/>
                          <a:latin typeface="Calibri" panose="020F0502020204030204"/>
                          <a:ea typeface="Calibri"/>
                          <a:cs typeface="Calibri"/>
                          <a:sym typeface="Calibri"/>
                        </a:rPr>
                        <a:t>1234</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dirty="0">
                          <a:ln>
                            <a:noFill/>
                          </a:ln>
                          <a:solidFill>
                            <a:srgbClr val="000000"/>
                          </a:solidFill>
                          <a:effectLst/>
                          <a:uLnTx/>
                          <a:uFillTx/>
                          <a:latin typeface="Calibri" panose="020F0502020204030204"/>
                          <a:ea typeface="Calibri"/>
                          <a:cs typeface="Calibri"/>
                          <a:sym typeface="Calibri"/>
                        </a:rPr>
                        <a:t>1234</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extLst>
                  <a:ext uri="{0D108BD9-81ED-4DB2-BD59-A6C34878D82A}">
                    <a16:rowId xmlns:a16="http://schemas.microsoft.com/office/drawing/2014/main" val="10004"/>
                  </a:ext>
                </a:extLst>
              </a:tr>
              <a:tr h="591401">
                <a:tc>
                  <a:txBody>
                    <a:bodyPr/>
                    <a:lstStyle/>
                    <a:p>
                      <a:pPr marL="0" lvl="0" indent="0" algn="l" rtl="0">
                        <a:spcBef>
                          <a:spcPts val="0"/>
                        </a:spcBef>
                        <a:spcAft>
                          <a:spcPts val="0"/>
                        </a:spcAft>
                        <a:buNone/>
                      </a:pPr>
                      <a:r>
                        <a:rPr lang="en" sz="1200">
                          <a:solidFill>
                            <a:schemeClr val="dk1"/>
                          </a:solidFill>
                          <a:latin typeface="+mn-lt"/>
                          <a:ea typeface="Calibri"/>
                          <a:cs typeface="Calibri"/>
                          <a:sym typeface="Calibri"/>
                        </a:rPr>
                        <a:t>Text</a:t>
                      </a:r>
                      <a:endParaRPr sz="120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a:solidFill>
                            <a:schemeClr val="dk1"/>
                          </a:solidFill>
                          <a:latin typeface="+mn-lt"/>
                          <a:ea typeface="Calibri"/>
                          <a:cs typeface="Calibri"/>
                          <a:sym typeface="Calibri"/>
                        </a:rPr>
                        <a:t>Text</a:t>
                      </a:r>
                      <a:endParaRPr sz="120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a:solidFill>
                            <a:schemeClr val="dk1"/>
                          </a:solidFill>
                          <a:latin typeface="+mn-lt"/>
                          <a:ea typeface="Calibri"/>
                          <a:cs typeface="Calibri"/>
                          <a:sym typeface="Calibri"/>
                        </a:rPr>
                        <a:t>Text</a:t>
                      </a:r>
                      <a:endParaRPr sz="120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dirty="0">
                          <a:ln>
                            <a:noFill/>
                          </a:ln>
                          <a:solidFill>
                            <a:srgbClr val="000000"/>
                          </a:solidFill>
                          <a:effectLst/>
                          <a:uLnTx/>
                          <a:uFillTx/>
                          <a:latin typeface="Calibri" panose="020F0502020204030204"/>
                          <a:ea typeface="Calibri"/>
                          <a:cs typeface="Calibri"/>
                          <a:sym typeface="Calibri"/>
                        </a:rPr>
                        <a:t>1234</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dirty="0">
                          <a:ln>
                            <a:noFill/>
                          </a:ln>
                          <a:solidFill>
                            <a:srgbClr val="000000"/>
                          </a:solidFill>
                          <a:effectLst/>
                          <a:uLnTx/>
                          <a:uFillTx/>
                          <a:latin typeface="Calibri" panose="020F0502020204030204"/>
                          <a:ea typeface="Calibri"/>
                          <a:cs typeface="Calibri"/>
                          <a:sym typeface="Calibri"/>
                        </a:rPr>
                        <a:t>1234</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dot"/>
                      <a:round/>
                      <a:headEnd type="none" w="med" len="med"/>
                      <a:tailEnd type="none" w="med" len="med"/>
                    </a:lnB>
                  </a:tcPr>
                </a:tc>
                <a:extLst>
                  <a:ext uri="{0D108BD9-81ED-4DB2-BD59-A6C34878D82A}">
                    <a16:rowId xmlns:a16="http://schemas.microsoft.com/office/drawing/2014/main" val="10005"/>
                  </a:ext>
                </a:extLst>
              </a:tr>
              <a:tr h="591401">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lvl="0" indent="0" algn="l" rtl="0">
                        <a:spcBef>
                          <a:spcPts val="0"/>
                        </a:spcBef>
                        <a:spcAft>
                          <a:spcPts val="0"/>
                        </a:spcAft>
                        <a:buNone/>
                      </a:pPr>
                      <a:r>
                        <a:rPr lang="en" sz="1200" dirty="0">
                          <a:solidFill>
                            <a:schemeClr val="dk1"/>
                          </a:solidFill>
                          <a:latin typeface="+mn-lt"/>
                          <a:ea typeface="Calibri"/>
                          <a:cs typeface="Calibri"/>
                          <a:sym typeface="Calibri"/>
                        </a:rPr>
                        <a:t>Text</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dirty="0">
                          <a:ln>
                            <a:noFill/>
                          </a:ln>
                          <a:solidFill>
                            <a:srgbClr val="000000"/>
                          </a:solidFill>
                          <a:effectLst/>
                          <a:uLnTx/>
                          <a:uFillTx/>
                          <a:latin typeface="Calibri" panose="020F0502020204030204"/>
                          <a:ea typeface="Calibri"/>
                          <a:cs typeface="Calibri"/>
                          <a:sym typeface="Calibri"/>
                        </a:rPr>
                        <a:t>1234</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lvl="0" indent="0" algn="r" rtl="0">
                        <a:spcBef>
                          <a:spcPts val="0"/>
                        </a:spcBef>
                        <a:spcAft>
                          <a:spcPts val="0"/>
                        </a:spcAft>
                        <a:buNone/>
                      </a:pPr>
                      <a:r>
                        <a:rPr kumimoji="0" lang="en" sz="1200" b="0" i="0" u="none" strike="noStrike" kern="0" cap="none" spc="0" normalizeH="0" baseline="0" noProof="0" dirty="0">
                          <a:ln>
                            <a:noFill/>
                          </a:ln>
                          <a:solidFill>
                            <a:srgbClr val="000000"/>
                          </a:solidFill>
                          <a:effectLst/>
                          <a:uLnTx/>
                          <a:uFillTx/>
                          <a:latin typeface="Calibri" panose="020F0502020204030204"/>
                          <a:ea typeface="Calibri"/>
                          <a:cs typeface="Calibri"/>
                          <a:sym typeface="Calibri"/>
                        </a:rPr>
                        <a:t>1234</a:t>
                      </a:r>
                      <a:endParaRPr sz="1200" dirty="0">
                        <a:solidFill>
                          <a:schemeClr val="dk1"/>
                        </a:solidFill>
                        <a:latin typeface="+mn-lt"/>
                        <a:ea typeface="Calibri"/>
                        <a:cs typeface="Calibri"/>
                        <a:sym typeface="Calibri"/>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lgn="ctr">
                      <a:solidFill>
                        <a:schemeClr val="accent3"/>
                      </a:solidFill>
                      <a:prstDash val="dot"/>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 Placeholder 2">
            <a:extLst>
              <a:ext uri="{FF2B5EF4-FFF2-40B4-BE49-F238E27FC236}">
                <a16:creationId xmlns:a16="http://schemas.microsoft.com/office/drawing/2014/main" id="{911E85C3-8E6A-8740-9845-1B4BFF43D324}"/>
              </a:ext>
            </a:extLst>
          </p:cNvPr>
          <p:cNvSpPr>
            <a:spLocks noGrp="1"/>
          </p:cNvSpPr>
          <p:nvPr>
            <p:ph type="body" sz="quarter" idx="199"/>
          </p:nvPr>
        </p:nvSpPr>
        <p:spPr/>
        <p:txBody>
          <a:bodyPr/>
          <a:lstStyle/>
          <a:p>
            <a:r>
              <a:rPr lang="en-US" dirty="0"/>
              <a:t>Title Only</a:t>
            </a:r>
          </a:p>
        </p:txBody>
      </p:sp>
    </p:spTree>
    <p:extLst>
      <p:ext uri="{BB962C8B-B14F-4D97-AF65-F5344CB8AC3E}">
        <p14:creationId xmlns:p14="http://schemas.microsoft.com/office/powerpoint/2010/main" val="1838745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24" name="Text Placeholder 923">
            <a:extLst>
              <a:ext uri="{FF2B5EF4-FFF2-40B4-BE49-F238E27FC236}">
                <a16:creationId xmlns:a16="http://schemas.microsoft.com/office/drawing/2014/main" id="{CC232A48-FC88-F549-8AEF-4976D247E7D7}"/>
              </a:ext>
            </a:extLst>
          </p:cNvPr>
          <p:cNvSpPr>
            <a:spLocks noGrp="1"/>
          </p:cNvSpPr>
          <p:nvPr>
            <p:ph type="body" sz="quarter" idx="26"/>
          </p:nvPr>
        </p:nvSpPr>
        <p:spPr/>
        <p:txBody>
          <a:bodyPr/>
          <a:lstStyle/>
          <a:p>
            <a:r>
              <a:rPr lang="en-US" dirty="0"/>
              <a:t>Profile Summary</a:t>
            </a:r>
          </a:p>
        </p:txBody>
      </p:sp>
      <p:pic>
        <p:nvPicPr>
          <p:cNvPr id="3" name="Picture Placeholder 2" descr="A picture containing person, person, indoor, suit&#10;&#10;Description automatically generated">
            <a:extLst>
              <a:ext uri="{FF2B5EF4-FFF2-40B4-BE49-F238E27FC236}">
                <a16:creationId xmlns:a16="http://schemas.microsoft.com/office/drawing/2014/main" id="{9EA2ED34-F600-904D-8344-363FDA13670C}"/>
              </a:ext>
            </a:extLst>
          </p:cNvPr>
          <p:cNvPicPr>
            <a:picLocks noGrp="1" noChangeAspect="1"/>
          </p:cNvPicPr>
          <p:nvPr>
            <p:ph type="pic" idx="2"/>
          </p:nvPr>
        </p:nvPicPr>
        <p:blipFill rotWithShape="1">
          <a:blip r:embed="rId3"/>
          <a:srcRect/>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1548F6B1-DE6C-2447-9426-D7E454613AFC}"/>
              </a:ext>
            </a:extLst>
          </p:cNvPr>
          <p:cNvPicPr>
            <a:picLocks noGrp="1" noChangeAspect="1"/>
          </p:cNvPicPr>
          <p:nvPr>
            <p:ph type="pic" idx="5"/>
          </p:nvPr>
        </p:nvPicPr>
        <p:blipFill rotWithShape="1">
          <a:blip r:embed="rId4"/>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5F54A043-C9B6-CC4C-AD11-F6BE4D439B0A}"/>
              </a:ext>
            </a:extLst>
          </p:cNvPr>
          <p:cNvPicPr>
            <a:picLocks noGrp="1" noChangeAspect="1"/>
          </p:cNvPicPr>
          <p:nvPr>
            <p:ph type="pic" idx="9"/>
          </p:nvPr>
        </p:nvPicPr>
        <p:blipFill rotWithShape="1">
          <a:blip r:embed="rId5"/>
          <a:srcRect l="59" r="59"/>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31711928-CFED-2043-BF4A-AFB766E77890}"/>
              </a:ext>
            </a:extLst>
          </p:cNvPr>
          <p:cNvPicPr>
            <a:picLocks noGrp="1" noChangeAspect="1"/>
          </p:cNvPicPr>
          <p:nvPr>
            <p:ph type="pic" idx="16"/>
          </p:nvPr>
        </p:nvPicPr>
        <p:blipFill rotWithShape="1">
          <a:blip r:embed="rId6"/>
          <a:srcRect/>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A7022D0D-3712-4142-9CC2-701DD1DB396F}"/>
              </a:ext>
            </a:extLst>
          </p:cNvPr>
          <p:cNvPicPr>
            <a:picLocks noGrp="1" noChangeAspect="1"/>
          </p:cNvPicPr>
          <p:nvPr>
            <p:ph type="pic" idx="20"/>
          </p:nvPr>
        </p:nvPicPr>
        <p:blipFill rotWithShape="1">
          <a:blip r:embed="rId7"/>
          <a:srcRect/>
          <a:stretch/>
        </p:blipFill>
        <p:spPr/>
      </p:pic>
      <p:sp>
        <p:nvSpPr>
          <p:cNvPr id="926" name="Text Placeholder 925">
            <a:extLst>
              <a:ext uri="{FF2B5EF4-FFF2-40B4-BE49-F238E27FC236}">
                <a16:creationId xmlns:a16="http://schemas.microsoft.com/office/drawing/2014/main" id="{39CE5E67-7DA6-4A4A-851D-CCBF63AFFAA6}"/>
              </a:ext>
            </a:extLst>
          </p:cNvPr>
          <p:cNvSpPr>
            <a:spLocks noGrp="1"/>
          </p:cNvSpPr>
          <p:nvPr>
            <p:ph type="body" sz="quarter" idx="24"/>
          </p:nvPr>
        </p:nvSpPr>
        <p:spPr/>
        <p:txBody>
          <a:bodyPr/>
          <a:lstStyle/>
          <a:p>
            <a:r>
              <a:rPr lang="en-US" dirty="0"/>
              <a:t>Name</a:t>
            </a:r>
          </a:p>
        </p:txBody>
      </p:sp>
      <p:sp>
        <p:nvSpPr>
          <p:cNvPr id="928" name="Text Placeholder 927">
            <a:extLst>
              <a:ext uri="{FF2B5EF4-FFF2-40B4-BE49-F238E27FC236}">
                <a16:creationId xmlns:a16="http://schemas.microsoft.com/office/drawing/2014/main" id="{598711C4-D3F1-224F-9853-DF2FF5EFA2D5}"/>
              </a:ext>
            </a:extLst>
          </p:cNvPr>
          <p:cNvSpPr>
            <a:spLocks noGrp="1"/>
          </p:cNvSpPr>
          <p:nvPr>
            <p:ph type="body" sz="quarter" idx="25"/>
          </p:nvPr>
        </p:nvSpPr>
        <p:spPr/>
        <p:txBody>
          <a:bodyPr/>
          <a:lstStyle/>
          <a:p>
            <a:r>
              <a:rPr lang="en-US" dirty="0"/>
              <a:t>Title</a:t>
            </a:r>
          </a:p>
        </p:txBody>
      </p:sp>
      <p:sp>
        <p:nvSpPr>
          <p:cNvPr id="930" name="Text Placeholder 929">
            <a:extLst>
              <a:ext uri="{FF2B5EF4-FFF2-40B4-BE49-F238E27FC236}">
                <a16:creationId xmlns:a16="http://schemas.microsoft.com/office/drawing/2014/main" id="{04478B3B-F8CC-BB42-932B-D13F025895B6}"/>
              </a:ext>
            </a:extLst>
          </p:cNvPr>
          <p:cNvSpPr>
            <a:spLocks noGrp="1"/>
          </p:cNvSpPr>
          <p:nvPr>
            <p:ph type="body" sz="quarter" idx="27"/>
          </p:nvPr>
        </p:nvSpPr>
        <p:spPr/>
        <p:txBody>
          <a:bodyPr/>
          <a:lstStyle/>
          <a:p>
            <a:r>
              <a:rPr lang="en-US" dirty="0"/>
              <a:t>Profile Summary</a:t>
            </a:r>
          </a:p>
          <a:p>
            <a:endParaRPr lang="en-US" dirty="0"/>
          </a:p>
        </p:txBody>
      </p:sp>
      <p:sp>
        <p:nvSpPr>
          <p:cNvPr id="932" name="Text Placeholder 931">
            <a:extLst>
              <a:ext uri="{FF2B5EF4-FFF2-40B4-BE49-F238E27FC236}">
                <a16:creationId xmlns:a16="http://schemas.microsoft.com/office/drawing/2014/main" id="{4DF53129-41C1-9A47-92A1-FF5B92AD3C91}"/>
              </a:ext>
            </a:extLst>
          </p:cNvPr>
          <p:cNvSpPr>
            <a:spLocks noGrp="1"/>
          </p:cNvSpPr>
          <p:nvPr>
            <p:ph type="body" sz="quarter" idx="28"/>
          </p:nvPr>
        </p:nvSpPr>
        <p:spPr/>
        <p:txBody>
          <a:bodyPr/>
          <a:lstStyle/>
          <a:p>
            <a:r>
              <a:rPr lang="en-US" dirty="0"/>
              <a:t>Name</a:t>
            </a:r>
          </a:p>
        </p:txBody>
      </p:sp>
      <p:sp>
        <p:nvSpPr>
          <p:cNvPr id="934" name="Text Placeholder 933">
            <a:extLst>
              <a:ext uri="{FF2B5EF4-FFF2-40B4-BE49-F238E27FC236}">
                <a16:creationId xmlns:a16="http://schemas.microsoft.com/office/drawing/2014/main" id="{A0DDCC36-EDC7-AF43-AA1B-7590D2F8F887}"/>
              </a:ext>
            </a:extLst>
          </p:cNvPr>
          <p:cNvSpPr>
            <a:spLocks noGrp="1"/>
          </p:cNvSpPr>
          <p:nvPr>
            <p:ph type="body" sz="quarter" idx="29"/>
          </p:nvPr>
        </p:nvSpPr>
        <p:spPr/>
        <p:txBody>
          <a:bodyPr/>
          <a:lstStyle/>
          <a:p>
            <a:r>
              <a:rPr lang="en-US" dirty="0"/>
              <a:t>Title</a:t>
            </a:r>
          </a:p>
        </p:txBody>
      </p:sp>
      <p:sp>
        <p:nvSpPr>
          <p:cNvPr id="936" name="Text Placeholder 935">
            <a:extLst>
              <a:ext uri="{FF2B5EF4-FFF2-40B4-BE49-F238E27FC236}">
                <a16:creationId xmlns:a16="http://schemas.microsoft.com/office/drawing/2014/main" id="{555D9EED-8717-3540-86D1-2D2D3688B6B8}"/>
              </a:ext>
            </a:extLst>
          </p:cNvPr>
          <p:cNvSpPr>
            <a:spLocks noGrp="1"/>
          </p:cNvSpPr>
          <p:nvPr>
            <p:ph type="body" sz="quarter" idx="30"/>
          </p:nvPr>
        </p:nvSpPr>
        <p:spPr/>
        <p:txBody>
          <a:bodyPr/>
          <a:lstStyle/>
          <a:p>
            <a:r>
              <a:rPr lang="en-US" dirty="0"/>
              <a:t>Profile Summary</a:t>
            </a:r>
          </a:p>
          <a:p>
            <a:endParaRPr lang="en-US" dirty="0"/>
          </a:p>
        </p:txBody>
      </p:sp>
      <p:sp>
        <p:nvSpPr>
          <p:cNvPr id="938" name="Text Placeholder 937">
            <a:extLst>
              <a:ext uri="{FF2B5EF4-FFF2-40B4-BE49-F238E27FC236}">
                <a16:creationId xmlns:a16="http://schemas.microsoft.com/office/drawing/2014/main" id="{73CF1074-19AB-894C-AFCB-EE97DA99F3A9}"/>
              </a:ext>
            </a:extLst>
          </p:cNvPr>
          <p:cNvSpPr>
            <a:spLocks noGrp="1"/>
          </p:cNvSpPr>
          <p:nvPr>
            <p:ph type="body" sz="quarter" idx="31"/>
          </p:nvPr>
        </p:nvSpPr>
        <p:spPr/>
        <p:txBody>
          <a:bodyPr/>
          <a:lstStyle/>
          <a:p>
            <a:r>
              <a:rPr lang="en-US" dirty="0"/>
              <a:t>Name</a:t>
            </a:r>
          </a:p>
        </p:txBody>
      </p:sp>
      <p:sp>
        <p:nvSpPr>
          <p:cNvPr id="940" name="Text Placeholder 939">
            <a:extLst>
              <a:ext uri="{FF2B5EF4-FFF2-40B4-BE49-F238E27FC236}">
                <a16:creationId xmlns:a16="http://schemas.microsoft.com/office/drawing/2014/main" id="{FE09FF92-B30F-764C-AA73-485874A42E4C}"/>
              </a:ext>
            </a:extLst>
          </p:cNvPr>
          <p:cNvSpPr>
            <a:spLocks noGrp="1"/>
          </p:cNvSpPr>
          <p:nvPr>
            <p:ph type="body" sz="quarter" idx="32"/>
          </p:nvPr>
        </p:nvSpPr>
        <p:spPr/>
        <p:txBody>
          <a:bodyPr/>
          <a:lstStyle/>
          <a:p>
            <a:r>
              <a:rPr lang="en-US" dirty="0"/>
              <a:t>Title</a:t>
            </a:r>
          </a:p>
        </p:txBody>
      </p:sp>
      <p:sp>
        <p:nvSpPr>
          <p:cNvPr id="942" name="Text Placeholder 941">
            <a:extLst>
              <a:ext uri="{FF2B5EF4-FFF2-40B4-BE49-F238E27FC236}">
                <a16:creationId xmlns:a16="http://schemas.microsoft.com/office/drawing/2014/main" id="{933EA9D8-55C0-DA4E-AE52-AAA4C86BB2C1}"/>
              </a:ext>
            </a:extLst>
          </p:cNvPr>
          <p:cNvSpPr>
            <a:spLocks noGrp="1"/>
          </p:cNvSpPr>
          <p:nvPr>
            <p:ph type="body" sz="quarter" idx="33"/>
          </p:nvPr>
        </p:nvSpPr>
        <p:spPr/>
        <p:txBody>
          <a:bodyPr/>
          <a:lstStyle/>
          <a:p>
            <a:r>
              <a:rPr lang="en-US" dirty="0"/>
              <a:t>Profile Summary</a:t>
            </a:r>
          </a:p>
          <a:p>
            <a:endParaRPr lang="en-US" dirty="0"/>
          </a:p>
        </p:txBody>
      </p:sp>
      <p:sp>
        <p:nvSpPr>
          <p:cNvPr id="944" name="Text Placeholder 943">
            <a:extLst>
              <a:ext uri="{FF2B5EF4-FFF2-40B4-BE49-F238E27FC236}">
                <a16:creationId xmlns:a16="http://schemas.microsoft.com/office/drawing/2014/main" id="{CF7A038B-964D-5C45-AFB1-B3CEFDFF99BB}"/>
              </a:ext>
            </a:extLst>
          </p:cNvPr>
          <p:cNvSpPr>
            <a:spLocks noGrp="1"/>
          </p:cNvSpPr>
          <p:nvPr>
            <p:ph type="body" sz="quarter" idx="34"/>
          </p:nvPr>
        </p:nvSpPr>
        <p:spPr/>
        <p:txBody>
          <a:bodyPr/>
          <a:lstStyle/>
          <a:p>
            <a:r>
              <a:rPr lang="en-US" dirty="0"/>
              <a:t>Name</a:t>
            </a:r>
          </a:p>
        </p:txBody>
      </p:sp>
      <p:sp>
        <p:nvSpPr>
          <p:cNvPr id="950" name="Text Placeholder 949">
            <a:extLst>
              <a:ext uri="{FF2B5EF4-FFF2-40B4-BE49-F238E27FC236}">
                <a16:creationId xmlns:a16="http://schemas.microsoft.com/office/drawing/2014/main" id="{6E1297DE-38A3-3342-A21B-BCADC2BD0B72}"/>
              </a:ext>
            </a:extLst>
          </p:cNvPr>
          <p:cNvSpPr>
            <a:spLocks noGrp="1"/>
          </p:cNvSpPr>
          <p:nvPr>
            <p:ph type="body" sz="quarter" idx="35"/>
          </p:nvPr>
        </p:nvSpPr>
        <p:spPr/>
        <p:txBody>
          <a:bodyPr/>
          <a:lstStyle/>
          <a:p>
            <a:r>
              <a:rPr lang="en-US" dirty="0"/>
              <a:t>Title</a:t>
            </a:r>
          </a:p>
        </p:txBody>
      </p:sp>
      <p:sp>
        <p:nvSpPr>
          <p:cNvPr id="958" name="Text Placeholder 957">
            <a:extLst>
              <a:ext uri="{FF2B5EF4-FFF2-40B4-BE49-F238E27FC236}">
                <a16:creationId xmlns:a16="http://schemas.microsoft.com/office/drawing/2014/main" id="{7DD3818F-DA4E-7C4E-BDC2-5BC16BDEE7FA}"/>
              </a:ext>
            </a:extLst>
          </p:cNvPr>
          <p:cNvSpPr>
            <a:spLocks noGrp="1"/>
          </p:cNvSpPr>
          <p:nvPr>
            <p:ph type="body" sz="quarter" idx="36"/>
          </p:nvPr>
        </p:nvSpPr>
        <p:spPr/>
        <p:txBody>
          <a:bodyPr/>
          <a:lstStyle/>
          <a:p>
            <a:r>
              <a:rPr lang="en-US" dirty="0"/>
              <a:t>Profile Summary</a:t>
            </a:r>
          </a:p>
          <a:p>
            <a:endParaRPr lang="en-US" dirty="0"/>
          </a:p>
        </p:txBody>
      </p:sp>
      <p:sp>
        <p:nvSpPr>
          <p:cNvPr id="966" name="Text Placeholder 965">
            <a:extLst>
              <a:ext uri="{FF2B5EF4-FFF2-40B4-BE49-F238E27FC236}">
                <a16:creationId xmlns:a16="http://schemas.microsoft.com/office/drawing/2014/main" id="{47823417-E972-2B4E-AABA-C8B51FB76E77}"/>
              </a:ext>
            </a:extLst>
          </p:cNvPr>
          <p:cNvSpPr>
            <a:spLocks noGrp="1"/>
          </p:cNvSpPr>
          <p:nvPr>
            <p:ph type="body" sz="quarter" idx="37"/>
          </p:nvPr>
        </p:nvSpPr>
        <p:spPr/>
        <p:txBody>
          <a:bodyPr/>
          <a:lstStyle/>
          <a:p>
            <a:r>
              <a:rPr lang="en-US" dirty="0"/>
              <a:t>Name</a:t>
            </a:r>
          </a:p>
        </p:txBody>
      </p:sp>
      <p:sp>
        <p:nvSpPr>
          <p:cNvPr id="968" name="Text Placeholder 967">
            <a:extLst>
              <a:ext uri="{FF2B5EF4-FFF2-40B4-BE49-F238E27FC236}">
                <a16:creationId xmlns:a16="http://schemas.microsoft.com/office/drawing/2014/main" id="{9946039B-74AA-E74A-BB6C-6A7DABED9367}"/>
              </a:ext>
            </a:extLst>
          </p:cNvPr>
          <p:cNvSpPr>
            <a:spLocks noGrp="1"/>
          </p:cNvSpPr>
          <p:nvPr>
            <p:ph type="body" sz="quarter" idx="38"/>
          </p:nvPr>
        </p:nvSpPr>
        <p:spPr/>
        <p:txBody>
          <a:bodyPr/>
          <a:lstStyle/>
          <a:p>
            <a:r>
              <a:rPr lang="en-US" dirty="0"/>
              <a:t>Title</a:t>
            </a:r>
          </a:p>
        </p:txBody>
      </p:sp>
      <p:sp>
        <p:nvSpPr>
          <p:cNvPr id="27" name="Text Placeholder 26">
            <a:extLst>
              <a:ext uri="{FF2B5EF4-FFF2-40B4-BE49-F238E27FC236}">
                <a16:creationId xmlns:a16="http://schemas.microsoft.com/office/drawing/2014/main" id="{82D63EC1-39C2-E541-AEC1-2C6B7920B9B1}"/>
              </a:ext>
            </a:extLst>
          </p:cNvPr>
          <p:cNvSpPr>
            <a:spLocks noGrp="1"/>
          </p:cNvSpPr>
          <p:nvPr>
            <p:ph type="body" sz="quarter" idx="199"/>
          </p:nvPr>
        </p:nvSpPr>
        <p:spPr/>
        <p:txBody>
          <a:bodyPr/>
          <a:lstStyle/>
          <a:p>
            <a:r>
              <a:rPr lang="en-US" dirty="0"/>
              <a:t>Team Intro Layout with 5 Headshots</a:t>
            </a:r>
          </a:p>
        </p:txBody>
      </p:sp>
    </p:spTree>
    <p:extLst>
      <p:ext uri="{BB962C8B-B14F-4D97-AF65-F5344CB8AC3E}">
        <p14:creationId xmlns:p14="http://schemas.microsoft.com/office/powerpoint/2010/main" val="219915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3" name="Picture Placeholder 2" descr="A picture containing person, person, indoor, suit&#10;&#10;Description automatically generated">
            <a:extLst>
              <a:ext uri="{FF2B5EF4-FFF2-40B4-BE49-F238E27FC236}">
                <a16:creationId xmlns:a16="http://schemas.microsoft.com/office/drawing/2014/main" id="{9A11CBD1-A7B6-E74E-BCB7-11182E2220C8}"/>
              </a:ext>
            </a:extLst>
          </p:cNvPr>
          <p:cNvPicPr>
            <a:picLocks noGrp="1" noChangeAspect="1"/>
          </p:cNvPicPr>
          <p:nvPr>
            <p:ph type="pic" idx="4"/>
          </p:nvPr>
        </p:nvPicPr>
        <p:blipFill rotWithShape="1">
          <a:blip r:embed="rId3"/>
          <a:srcRect/>
          <a:stretch/>
        </p:blipFill>
        <p:spPr/>
      </p:pic>
      <p:pic>
        <p:nvPicPr>
          <p:cNvPr id="13" name="Picture Placeholder 12">
            <a:extLst>
              <a:ext uri="{FF2B5EF4-FFF2-40B4-BE49-F238E27FC236}">
                <a16:creationId xmlns:a16="http://schemas.microsoft.com/office/drawing/2014/main" id="{79834BEA-5A14-FC4B-87A9-74DDF4256C95}"/>
              </a:ext>
            </a:extLst>
          </p:cNvPr>
          <p:cNvPicPr>
            <a:picLocks noGrp="1" noChangeAspect="1"/>
          </p:cNvPicPr>
          <p:nvPr>
            <p:ph type="pic" idx="8"/>
          </p:nvPr>
        </p:nvPicPr>
        <p:blipFill rotWithShape="1">
          <a:blip r:embed="rId4"/>
          <a:srcRect/>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38EE86D7-F31B-2A42-A03A-BCBB25DDB202}"/>
              </a:ext>
            </a:extLst>
          </p:cNvPr>
          <p:cNvPicPr>
            <a:picLocks noGrp="1" noChangeAspect="1"/>
          </p:cNvPicPr>
          <p:nvPr>
            <p:ph type="pic" idx="15"/>
          </p:nvPr>
        </p:nvPicPr>
        <p:blipFill rotWithShape="1">
          <a:blip r:embed="rId5"/>
          <a:srcRect/>
          <a:stretch/>
        </p:blipFill>
        <p:spPr/>
      </p:pic>
      <p:pic>
        <p:nvPicPr>
          <p:cNvPr id="17" name="Picture Placeholder 16" descr="A person in a suit and tie&#10;&#10;Description automatically generated with medium confidence">
            <a:extLst>
              <a:ext uri="{FF2B5EF4-FFF2-40B4-BE49-F238E27FC236}">
                <a16:creationId xmlns:a16="http://schemas.microsoft.com/office/drawing/2014/main" id="{58D653EC-C47A-C24F-B072-C5BB99905CB3}"/>
              </a:ext>
            </a:extLst>
          </p:cNvPr>
          <p:cNvPicPr>
            <a:picLocks noGrp="1" noChangeAspect="1"/>
          </p:cNvPicPr>
          <p:nvPr>
            <p:ph type="pic" idx="19"/>
          </p:nvPr>
        </p:nvPicPr>
        <p:blipFill rotWithShape="1">
          <a:blip r:embed="rId6"/>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BDB4CD66-D617-AD49-A42E-60C24295EE3B}"/>
              </a:ext>
            </a:extLst>
          </p:cNvPr>
          <p:cNvPicPr>
            <a:picLocks noGrp="1" noChangeAspect="1"/>
          </p:cNvPicPr>
          <p:nvPr>
            <p:ph type="pic" idx="23"/>
          </p:nvPr>
        </p:nvPicPr>
        <p:blipFill rotWithShape="1">
          <a:blip r:embed="rId7"/>
          <a:srcRect/>
          <a:stretch/>
        </p:blipFill>
        <p:spPr/>
      </p:pic>
      <p:pic>
        <p:nvPicPr>
          <p:cNvPr id="19" name="Picture Placeholder 18" descr="A person smiling for the camera&#10;&#10;Description automatically generated with medium confidence">
            <a:extLst>
              <a:ext uri="{FF2B5EF4-FFF2-40B4-BE49-F238E27FC236}">
                <a16:creationId xmlns:a16="http://schemas.microsoft.com/office/drawing/2014/main" id="{69753EF4-9016-3445-A64A-79ED28324C4B}"/>
              </a:ext>
            </a:extLst>
          </p:cNvPr>
          <p:cNvPicPr>
            <a:picLocks noGrp="1" noChangeAspect="1"/>
          </p:cNvPicPr>
          <p:nvPr>
            <p:ph type="pic" idx="27"/>
          </p:nvPr>
        </p:nvPicPr>
        <p:blipFill rotWithShape="1">
          <a:blip r:embed="rId8"/>
          <a:srcRect/>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A4721AF9-8144-FE4C-BAE3-4D5F8028909A}"/>
              </a:ext>
            </a:extLst>
          </p:cNvPr>
          <p:cNvPicPr>
            <a:picLocks noGrp="1" noChangeAspect="1"/>
          </p:cNvPicPr>
          <p:nvPr>
            <p:ph type="pic" idx="31"/>
          </p:nvPr>
        </p:nvPicPr>
        <p:blipFill rotWithShape="1">
          <a:blip r:embed="rId9"/>
          <a:srcRect/>
          <a:stretch/>
        </p:blipFill>
        <p:spPr/>
      </p:pic>
      <p:pic>
        <p:nvPicPr>
          <p:cNvPr id="21" name="Picture Placeholder 20">
            <a:extLst>
              <a:ext uri="{FF2B5EF4-FFF2-40B4-BE49-F238E27FC236}">
                <a16:creationId xmlns:a16="http://schemas.microsoft.com/office/drawing/2014/main" id="{49D4AAED-5853-6749-BDD8-5CB6214E6CE4}"/>
              </a:ext>
            </a:extLst>
          </p:cNvPr>
          <p:cNvPicPr>
            <a:picLocks noGrp="1" noChangeAspect="1"/>
          </p:cNvPicPr>
          <p:nvPr>
            <p:ph type="pic" idx="35"/>
          </p:nvPr>
        </p:nvPicPr>
        <p:blipFill rotWithShape="1">
          <a:blip r:embed="rId10"/>
          <a:srcRect/>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43F781E3-A5B9-6240-A647-7EA66E401A67}"/>
              </a:ext>
            </a:extLst>
          </p:cNvPr>
          <p:cNvPicPr>
            <a:picLocks noGrp="1" noChangeAspect="1"/>
          </p:cNvPicPr>
          <p:nvPr>
            <p:ph type="pic" idx="39"/>
          </p:nvPr>
        </p:nvPicPr>
        <p:blipFill rotWithShape="1">
          <a:blip r:embed="rId11"/>
          <a:srcRect/>
          <a:stretch/>
        </p:blipFill>
        <p:spPr/>
      </p:pic>
      <p:pic>
        <p:nvPicPr>
          <p:cNvPr id="23" name="Picture Placeholder 22" descr="A person wearing glasses&#10;&#10;Description automatically generated with medium confidence">
            <a:extLst>
              <a:ext uri="{FF2B5EF4-FFF2-40B4-BE49-F238E27FC236}">
                <a16:creationId xmlns:a16="http://schemas.microsoft.com/office/drawing/2014/main" id="{6F67EB0F-1800-A044-A607-2D96EDCFCCE5}"/>
              </a:ext>
            </a:extLst>
          </p:cNvPr>
          <p:cNvPicPr>
            <a:picLocks noGrp="1" noChangeAspect="1"/>
          </p:cNvPicPr>
          <p:nvPr>
            <p:ph type="pic" idx="43"/>
          </p:nvPr>
        </p:nvPicPr>
        <p:blipFill rotWithShape="1">
          <a:blip r:embed="rId12"/>
          <a:srcRect/>
          <a:stretch/>
        </p:blipFill>
        <p:spPr/>
      </p:pic>
      <p:sp>
        <p:nvSpPr>
          <p:cNvPr id="54" name="Text Placeholder 53">
            <a:extLst>
              <a:ext uri="{FF2B5EF4-FFF2-40B4-BE49-F238E27FC236}">
                <a16:creationId xmlns:a16="http://schemas.microsoft.com/office/drawing/2014/main" id="{E4F7C5F6-8CD6-814B-991B-55C2F5BC940B}"/>
              </a:ext>
            </a:extLst>
          </p:cNvPr>
          <p:cNvSpPr>
            <a:spLocks noGrp="1"/>
          </p:cNvSpPr>
          <p:nvPr>
            <p:ph type="body" sz="quarter" idx="44"/>
          </p:nvPr>
        </p:nvSpPr>
        <p:spPr/>
        <p:txBody>
          <a:bodyPr/>
          <a:lstStyle/>
          <a:p>
            <a:r>
              <a:rPr lang="en-US" dirty="0"/>
              <a:t>Profile Summary</a:t>
            </a:r>
          </a:p>
        </p:txBody>
      </p:sp>
      <p:sp>
        <p:nvSpPr>
          <p:cNvPr id="56" name="Text Placeholder 55">
            <a:extLst>
              <a:ext uri="{FF2B5EF4-FFF2-40B4-BE49-F238E27FC236}">
                <a16:creationId xmlns:a16="http://schemas.microsoft.com/office/drawing/2014/main" id="{8274C118-72F7-5141-9DC9-C7D5B7166010}"/>
              </a:ext>
            </a:extLst>
          </p:cNvPr>
          <p:cNvSpPr>
            <a:spLocks noGrp="1"/>
          </p:cNvSpPr>
          <p:nvPr>
            <p:ph type="body" sz="quarter" idx="45"/>
          </p:nvPr>
        </p:nvSpPr>
        <p:spPr/>
        <p:txBody>
          <a:bodyPr/>
          <a:lstStyle/>
          <a:p>
            <a:r>
              <a:rPr lang="en-US" dirty="0"/>
              <a:t>Name</a:t>
            </a:r>
          </a:p>
        </p:txBody>
      </p:sp>
      <p:sp>
        <p:nvSpPr>
          <p:cNvPr id="58" name="Text Placeholder 57">
            <a:extLst>
              <a:ext uri="{FF2B5EF4-FFF2-40B4-BE49-F238E27FC236}">
                <a16:creationId xmlns:a16="http://schemas.microsoft.com/office/drawing/2014/main" id="{DD6A2980-7507-4C4E-92AD-86565F6B800B}"/>
              </a:ext>
            </a:extLst>
          </p:cNvPr>
          <p:cNvSpPr>
            <a:spLocks noGrp="1"/>
          </p:cNvSpPr>
          <p:nvPr>
            <p:ph type="body" sz="quarter" idx="46"/>
          </p:nvPr>
        </p:nvSpPr>
        <p:spPr/>
        <p:txBody>
          <a:bodyPr/>
          <a:lstStyle/>
          <a:p>
            <a:r>
              <a:rPr lang="en-US" dirty="0"/>
              <a:t>Title</a:t>
            </a:r>
          </a:p>
        </p:txBody>
      </p:sp>
      <p:sp>
        <p:nvSpPr>
          <p:cNvPr id="60" name="Text Placeholder 59">
            <a:extLst>
              <a:ext uri="{FF2B5EF4-FFF2-40B4-BE49-F238E27FC236}">
                <a16:creationId xmlns:a16="http://schemas.microsoft.com/office/drawing/2014/main" id="{57921A22-B4D9-C049-A1A1-AB569FA1E1BC}"/>
              </a:ext>
            </a:extLst>
          </p:cNvPr>
          <p:cNvSpPr>
            <a:spLocks noGrp="1"/>
          </p:cNvSpPr>
          <p:nvPr>
            <p:ph type="body" sz="quarter" idx="47"/>
          </p:nvPr>
        </p:nvSpPr>
        <p:spPr/>
        <p:txBody>
          <a:bodyPr/>
          <a:lstStyle/>
          <a:p>
            <a:r>
              <a:rPr lang="en-US" dirty="0"/>
              <a:t>Profile Summary</a:t>
            </a:r>
          </a:p>
        </p:txBody>
      </p:sp>
      <p:sp>
        <p:nvSpPr>
          <p:cNvPr id="62" name="Text Placeholder 61">
            <a:extLst>
              <a:ext uri="{FF2B5EF4-FFF2-40B4-BE49-F238E27FC236}">
                <a16:creationId xmlns:a16="http://schemas.microsoft.com/office/drawing/2014/main" id="{92EC5E22-385C-E94A-AD33-4A3DAD969879}"/>
              </a:ext>
            </a:extLst>
          </p:cNvPr>
          <p:cNvSpPr>
            <a:spLocks noGrp="1"/>
          </p:cNvSpPr>
          <p:nvPr>
            <p:ph type="body" sz="quarter" idx="48"/>
          </p:nvPr>
        </p:nvSpPr>
        <p:spPr/>
        <p:txBody>
          <a:bodyPr/>
          <a:lstStyle/>
          <a:p>
            <a:r>
              <a:rPr lang="en-US" dirty="0"/>
              <a:t>Name</a:t>
            </a:r>
          </a:p>
        </p:txBody>
      </p:sp>
      <p:sp>
        <p:nvSpPr>
          <p:cNvPr id="960" name="Text Placeholder 959">
            <a:extLst>
              <a:ext uri="{FF2B5EF4-FFF2-40B4-BE49-F238E27FC236}">
                <a16:creationId xmlns:a16="http://schemas.microsoft.com/office/drawing/2014/main" id="{32C184A7-6FAE-5745-8FEE-5C0FC5AA3EF4}"/>
              </a:ext>
            </a:extLst>
          </p:cNvPr>
          <p:cNvSpPr>
            <a:spLocks noGrp="1"/>
          </p:cNvSpPr>
          <p:nvPr>
            <p:ph type="body" sz="quarter" idx="49"/>
          </p:nvPr>
        </p:nvSpPr>
        <p:spPr/>
        <p:txBody>
          <a:bodyPr/>
          <a:lstStyle/>
          <a:p>
            <a:r>
              <a:rPr lang="en-US" dirty="0"/>
              <a:t>Title</a:t>
            </a:r>
          </a:p>
        </p:txBody>
      </p:sp>
      <p:sp>
        <p:nvSpPr>
          <p:cNvPr id="962" name="Text Placeholder 961">
            <a:extLst>
              <a:ext uri="{FF2B5EF4-FFF2-40B4-BE49-F238E27FC236}">
                <a16:creationId xmlns:a16="http://schemas.microsoft.com/office/drawing/2014/main" id="{F5C9137A-B553-6C48-A444-F1E9C1B09A9D}"/>
              </a:ext>
            </a:extLst>
          </p:cNvPr>
          <p:cNvSpPr>
            <a:spLocks noGrp="1"/>
          </p:cNvSpPr>
          <p:nvPr>
            <p:ph type="body" sz="quarter" idx="50"/>
          </p:nvPr>
        </p:nvSpPr>
        <p:spPr/>
        <p:txBody>
          <a:bodyPr/>
          <a:lstStyle/>
          <a:p>
            <a:r>
              <a:rPr lang="en-US" dirty="0"/>
              <a:t>Profile Summary</a:t>
            </a:r>
          </a:p>
        </p:txBody>
      </p:sp>
      <p:sp>
        <p:nvSpPr>
          <p:cNvPr id="964" name="Text Placeholder 963">
            <a:extLst>
              <a:ext uri="{FF2B5EF4-FFF2-40B4-BE49-F238E27FC236}">
                <a16:creationId xmlns:a16="http://schemas.microsoft.com/office/drawing/2014/main" id="{64298782-7784-B341-8226-A0EC7696AB5E}"/>
              </a:ext>
            </a:extLst>
          </p:cNvPr>
          <p:cNvSpPr>
            <a:spLocks noGrp="1"/>
          </p:cNvSpPr>
          <p:nvPr>
            <p:ph type="body" sz="quarter" idx="51"/>
          </p:nvPr>
        </p:nvSpPr>
        <p:spPr/>
        <p:txBody>
          <a:bodyPr/>
          <a:lstStyle/>
          <a:p>
            <a:r>
              <a:rPr lang="en-US" dirty="0"/>
              <a:t>Name</a:t>
            </a:r>
          </a:p>
        </p:txBody>
      </p:sp>
      <p:sp>
        <p:nvSpPr>
          <p:cNvPr id="966" name="Text Placeholder 965">
            <a:extLst>
              <a:ext uri="{FF2B5EF4-FFF2-40B4-BE49-F238E27FC236}">
                <a16:creationId xmlns:a16="http://schemas.microsoft.com/office/drawing/2014/main" id="{0D0CEB77-A31A-F149-80A3-B71B7123B532}"/>
              </a:ext>
            </a:extLst>
          </p:cNvPr>
          <p:cNvSpPr>
            <a:spLocks noGrp="1"/>
          </p:cNvSpPr>
          <p:nvPr>
            <p:ph type="body" sz="quarter" idx="52"/>
          </p:nvPr>
        </p:nvSpPr>
        <p:spPr/>
        <p:txBody>
          <a:bodyPr/>
          <a:lstStyle/>
          <a:p>
            <a:r>
              <a:rPr lang="en-US" dirty="0"/>
              <a:t>Title</a:t>
            </a:r>
          </a:p>
        </p:txBody>
      </p:sp>
      <p:sp>
        <p:nvSpPr>
          <p:cNvPr id="968" name="Text Placeholder 967">
            <a:extLst>
              <a:ext uri="{FF2B5EF4-FFF2-40B4-BE49-F238E27FC236}">
                <a16:creationId xmlns:a16="http://schemas.microsoft.com/office/drawing/2014/main" id="{3C1DBB02-FDEB-AE48-9A02-03D1F02B8039}"/>
              </a:ext>
            </a:extLst>
          </p:cNvPr>
          <p:cNvSpPr>
            <a:spLocks noGrp="1"/>
          </p:cNvSpPr>
          <p:nvPr>
            <p:ph type="body" sz="quarter" idx="53"/>
          </p:nvPr>
        </p:nvSpPr>
        <p:spPr/>
        <p:txBody>
          <a:bodyPr/>
          <a:lstStyle/>
          <a:p>
            <a:r>
              <a:rPr lang="en-US" dirty="0"/>
              <a:t>Profile Summary</a:t>
            </a:r>
          </a:p>
        </p:txBody>
      </p:sp>
      <p:sp>
        <p:nvSpPr>
          <p:cNvPr id="974" name="Text Placeholder 973">
            <a:extLst>
              <a:ext uri="{FF2B5EF4-FFF2-40B4-BE49-F238E27FC236}">
                <a16:creationId xmlns:a16="http://schemas.microsoft.com/office/drawing/2014/main" id="{9A811ACF-4CE6-2746-962D-74B063CF3443}"/>
              </a:ext>
            </a:extLst>
          </p:cNvPr>
          <p:cNvSpPr>
            <a:spLocks noGrp="1"/>
          </p:cNvSpPr>
          <p:nvPr>
            <p:ph type="body" sz="quarter" idx="54"/>
          </p:nvPr>
        </p:nvSpPr>
        <p:spPr/>
        <p:txBody>
          <a:bodyPr/>
          <a:lstStyle/>
          <a:p>
            <a:r>
              <a:rPr lang="en-US" dirty="0"/>
              <a:t>Name</a:t>
            </a:r>
          </a:p>
        </p:txBody>
      </p:sp>
      <p:sp>
        <p:nvSpPr>
          <p:cNvPr id="982" name="Text Placeholder 981">
            <a:extLst>
              <a:ext uri="{FF2B5EF4-FFF2-40B4-BE49-F238E27FC236}">
                <a16:creationId xmlns:a16="http://schemas.microsoft.com/office/drawing/2014/main" id="{854DDF8A-16E9-8C41-A34A-AB2202923AA7}"/>
              </a:ext>
            </a:extLst>
          </p:cNvPr>
          <p:cNvSpPr>
            <a:spLocks noGrp="1"/>
          </p:cNvSpPr>
          <p:nvPr>
            <p:ph type="body" sz="quarter" idx="55"/>
          </p:nvPr>
        </p:nvSpPr>
        <p:spPr/>
        <p:txBody>
          <a:bodyPr/>
          <a:lstStyle/>
          <a:p>
            <a:r>
              <a:rPr lang="en-US" dirty="0"/>
              <a:t>Title</a:t>
            </a:r>
          </a:p>
        </p:txBody>
      </p:sp>
      <p:sp>
        <p:nvSpPr>
          <p:cNvPr id="990" name="Text Placeholder 989">
            <a:extLst>
              <a:ext uri="{FF2B5EF4-FFF2-40B4-BE49-F238E27FC236}">
                <a16:creationId xmlns:a16="http://schemas.microsoft.com/office/drawing/2014/main" id="{CB2FEF35-39ED-6B48-BBB5-EEB5B1DBC077}"/>
              </a:ext>
            </a:extLst>
          </p:cNvPr>
          <p:cNvSpPr>
            <a:spLocks noGrp="1"/>
          </p:cNvSpPr>
          <p:nvPr>
            <p:ph type="body" sz="quarter" idx="56"/>
          </p:nvPr>
        </p:nvSpPr>
        <p:spPr/>
        <p:txBody>
          <a:bodyPr/>
          <a:lstStyle/>
          <a:p>
            <a:r>
              <a:rPr lang="en-US" dirty="0"/>
              <a:t>Profile Summary</a:t>
            </a:r>
          </a:p>
        </p:txBody>
      </p:sp>
      <p:sp>
        <p:nvSpPr>
          <p:cNvPr id="998" name="Text Placeholder 997">
            <a:extLst>
              <a:ext uri="{FF2B5EF4-FFF2-40B4-BE49-F238E27FC236}">
                <a16:creationId xmlns:a16="http://schemas.microsoft.com/office/drawing/2014/main" id="{2CB21D40-ECE6-D64C-9CE0-831EC30EBE4E}"/>
              </a:ext>
            </a:extLst>
          </p:cNvPr>
          <p:cNvSpPr>
            <a:spLocks noGrp="1"/>
          </p:cNvSpPr>
          <p:nvPr>
            <p:ph type="body" sz="quarter" idx="57"/>
          </p:nvPr>
        </p:nvSpPr>
        <p:spPr/>
        <p:txBody>
          <a:bodyPr/>
          <a:lstStyle/>
          <a:p>
            <a:r>
              <a:rPr lang="en-US" dirty="0"/>
              <a:t>Name</a:t>
            </a:r>
          </a:p>
        </p:txBody>
      </p:sp>
      <p:sp>
        <p:nvSpPr>
          <p:cNvPr id="1006" name="Text Placeholder 1005">
            <a:extLst>
              <a:ext uri="{FF2B5EF4-FFF2-40B4-BE49-F238E27FC236}">
                <a16:creationId xmlns:a16="http://schemas.microsoft.com/office/drawing/2014/main" id="{F704096A-0F39-B54F-A02F-EDFA514B2303}"/>
              </a:ext>
            </a:extLst>
          </p:cNvPr>
          <p:cNvSpPr>
            <a:spLocks noGrp="1"/>
          </p:cNvSpPr>
          <p:nvPr>
            <p:ph type="body" sz="quarter" idx="58"/>
          </p:nvPr>
        </p:nvSpPr>
        <p:spPr/>
        <p:txBody>
          <a:bodyPr/>
          <a:lstStyle/>
          <a:p>
            <a:r>
              <a:rPr lang="en-US" dirty="0"/>
              <a:t>Title</a:t>
            </a:r>
          </a:p>
        </p:txBody>
      </p:sp>
      <p:sp>
        <p:nvSpPr>
          <p:cNvPr id="1011" name="Text Placeholder 1010">
            <a:extLst>
              <a:ext uri="{FF2B5EF4-FFF2-40B4-BE49-F238E27FC236}">
                <a16:creationId xmlns:a16="http://schemas.microsoft.com/office/drawing/2014/main" id="{FA44E1A6-C567-174B-B4CA-C01A7CF2BAAF}"/>
              </a:ext>
            </a:extLst>
          </p:cNvPr>
          <p:cNvSpPr>
            <a:spLocks noGrp="1"/>
          </p:cNvSpPr>
          <p:nvPr>
            <p:ph type="body" sz="quarter" idx="59"/>
          </p:nvPr>
        </p:nvSpPr>
        <p:spPr/>
        <p:txBody>
          <a:bodyPr/>
          <a:lstStyle/>
          <a:p>
            <a:r>
              <a:rPr lang="en-US" dirty="0"/>
              <a:t>Profile Summary</a:t>
            </a:r>
          </a:p>
        </p:txBody>
      </p:sp>
      <p:sp>
        <p:nvSpPr>
          <p:cNvPr id="1013" name="Text Placeholder 1012">
            <a:extLst>
              <a:ext uri="{FF2B5EF4-FFF2-40B4-BE49-F238E27FC236}">
                <a16:creationId xmlns:a16="http://schemas.microsoft.com/office/drawing/2014/main" id="{F6D44EAB-8297-2E47-A050-C52816BB91AA}"/>
              </a:ext>
            </a:extLst>
          </p:cNvPr>
          <p:cNvSpPr>
            <a:spLocks noGrp="1"/>
          </p:cNvSpPr>
          <p:nvPr>
            <p:ph type="body" sz="quarter" idx="60"/>
          </p:nvPr>
        </p:nvSpPr>
        <p:spPr/>
        <p:txBody>
          <a:bodyPr/>
          <a:lstStyle/>
          <a:p>
            <a:r>
              <a:rPr lang="en-US" dirty="0"/>
              <a:t>Name</a:t>
            </a:r>
          </a:p>
        </p:txBody>
      </p:sp>
      <p:sp>
        <p:nvSpPr>
          <p:cNvPr id="1015" name="Text Placeholder 1014">
            <a:extLst>
              <a:ext uri="{FF2B5EF4-FFF2-40B4-BE49-F238E27FC236}">
                <a16:creationId xmlns:a16="http://schemas.microsoft.com/office/drawing/2014/main" id="{BFE3FA82-8E78-F14E-A8FA-7E7BC1C7633F}"/>
              </a:ext>
            </a:extLst>
          </p:cNvPr>
          <p:cNvSpPr>
            <a:spLocks noGrp="1"/>
          </p:cNvSpPr>
          <p:nvPr>
            <p:ph type="body" sz="quarter" idx="61"/>
          </p:nvPr>
        </p:nvSpPr>
        <p:spPr/>
        <p:txBody>
          <a:bodyPr/>
          <a:lstStyle/>
          <a:p>
            <a:r>
              <a:rPr lang="en-US" dirty="0"/>
              <a:t>Title</a:t>
            </a:r>
          </a:p>
        </p:txBody>
      </p:sp>
      <p:sp>
        <p:nvSpPr>
          <p:cNvPr id="1017" name="Text Placeholder 1016">
            <a:extLst>
              <a:ext uri="{FF2B5EF4-FFF2-40B4-BE49-F238E27FC236}">
                <a16:creationId xmlns:a16="http://schemas.microsoft.com/office/drawing/2014/main" id="{D5E575A0-34F4-3B46-A589-F4F1251F581F}"/>
              </a:ext>
            </a:extLst>
          </p:cNvPr>
          <p:cNvSpPr>
            <a:spLocks noGrp="1"/>
          </p:cNvSpPr>
          <p:nvPr>
            <p:ph type="body" sz="quarter" idx="62"/>
          </p:nvPr>
        </p:nvSpPr>
        <p:spPr/>
        <p:txBody>
          <a:bodyPr/>
          <a:lstStyle/>
          <a:p>
            <a:r>
              <a:rPr lang="en-US" dirty="0"/>
              <a:t>Profile Summary</a:t>
            </a:r>
          </a:p>
        </p:txBody>
      </p:sp>
      <p:sp>
        <p:nvSpPr>
          <p:cNvPr id="1019" name="Text Placeholder 1018">
            <a:extLst>
              <a:ext uri="{FF2B5EF4-FFF2-40B4-BE49-F238E27FC236}">
                <a16:creationId xmlns:a16="http://schemas.microsoft.com/office/drawing/2014/main" id="{8B25F10D-FB2E-F84C-9241-6278FAF5FFDA}"/>
              </a:ext>
            </a:extLst>
          </p:cNvPr>
          <p:cNvSpPr>
            <a:spLocks noGrp="1"/>
          </p:cNvSpPr>
          <p:nvPr>
            <p:ph type="body" sz="quarter" idx="63"/>
          </p:nvPr>
        </p:nvSpPr>
        <p:spPr/>
        <p:txBody>
          <a:bodyPr/>
          <a:lstStyle/>
          <a:p>
            <a:r>
              <a:rPr lang="en-US" dirty="0"/>
              <a:t>Name</a:t>
            </a:r>
          </a:p>
        </p:txBody>
      </p:sp>
      <p:sp>
        <p:nvSpPr>
          <p:cNvPr id="1021" name="Text Placeholder 1020">
            <a:extLst>
              <a:ext uri="{FF2B5EF4-FFF2-40B4-BE49-F238E27FC236}">
                <a16:creationId xmlns:a16="http://schemas.microsoft.com/office/drawing/2014/main" id="{E8A214A2-E9B1-CA47-9AE3-A10369660DFC}"/>
              </a:ext>
            </a:extLst>
          </p:cNvPr>
          <p:cNvSpPr>
            <a:spLocks noGrp="1"/>
          </p:cNvSpPr>
          <p:nvPr>
            <p:ph type="body" sz="quarter" idx="64"/>
          </p:nvPr>
        </p:nvSpPr>
        <p:spPr/>
        <p:txBody>
          <a:bodyPr/>
          <a:lstStyle/>
          <a:p>
            <a:r>
              <a:rPr lang="en-US" dirty="0"/>
              <a:t>Title</a:t>
            </a:r>
          </a:p>
        </p:txBody>
      </p:sp>
      <p:sp>
        <p:nvSpPr>
          <p:cNvPr id="1023" name="Text Placeholder 1022">
            <a:extLst>
              <a:ext uri="{FF2B5EF4-FFF2-40B4-BE49-F238E27FC236}">
                <a16:creationId xmlns:a16="http://schemas.microsoft.com/office/drawing/2014/main" id="{6B0AA898-D061-3A4D-BF83-F28A8BC14B6E}"/>
              </a:ext>
            </a:extLst>
          </p:cNvPr>
          <p:cNvSpPr>
            <a:spLocks noGrp="1"/>
          </p:cNvSpPr>
          <p:nvPr>
            <p:ph type="body" sz="quarter" idx="65"/>
          </p:nvPr>
        </p:nvSpPr>
        <p:spPr/>
        <p:txBody>
          <a:bodyPr/>
          <a:lstStyle/>
          <a:p>
            <a:r>
              <a:rPr lang="en-US" dirty="0"/>
              <a:t>Profile Summary</a:t>
            </a:r>
          </a:p>
        </p:txBody>
      </p:sp>
      <p:sp>
        <p:nvSpPr>
          <p:cNvPr id="1025" name="Text Placeholder 1024">
            <a:extLst>
              <a:ext uri="{FF2B5EF4-FFF2-40B4-BE49-F238E27FC236}">
                <a16:creationId xmlns:a16="http://schemas.microsoft.com/office/drawing/2014/main" id="{82E78579-A8FC-7E4A-B9D0-933EDECCE30D}"/>
              </a:ext>
            </a:extLst>
          </p:cNvPr>
          <p:cNvSpPr>
            <a:spLocks noGrp="1"/>
          </p:cNvSpPr>
          <p:nvPr>
            <p:ph type="body" sz="quarter" idx="66"/>
          </p:nvPr>
        </p:nvSpPr>
        <p:spPr/>
        <p:txBody>
          <a:bodyPr/>
          <a:lstStyle/>
          <a:p>
            <a:r>
              <a:rPr lang="en-US" dirty="0"/>
              <a:t>Name</a:t>
            </a:r>
          </a:p>
        </p:txBody>
      </p:sp>
      <p:sp>
        <p:nvSpPr>
          <p:cNvPr id="1027" name="Text Placeholder 1026">
            <a:extLst>
              <a:ext uri="{FF2B5EF4-FFF2-40B4-BE49-F238E27FC236}">
                <a16:creationId xmlns:a16="http://schemas.microsoft.com/office/drawing/2014/main" id="{917E13B7-659D-5E49-A0CE-92F4DBDF26B4}"/>
              </a:ext>
            </a:extLst>
          </p:cNvPr>
          <p:cNvSpPr>
            <a:spLocks noGrp="1"/>
          </p:cNvSpPr>
          <p:nvPr>
            <p:ph type="body" sz="quarter" idx="67"/>
          </p:nvPr>
        </p:nvSpPr>
        <p:spPr/>
        <p:txBody>
          <a:bodyPr/>
          <a:lstStyle/>
          <a:p>
            <a:r>
              <a:rPr lang="en-US" dirty="0"/>
              <a:t>Title</a:t>
            </a:r>
          </a:p>
        </p:txBody>
      </p:sp>
      <p:sp>
        <p:nvSpPr>
          <p:cNvPr id="1029" name="Text Placeholder 1028">
            <a:extLst>
              <a:ext uri="{FF2B5EF4-FFF2-40B4-BE49-F238E27FC236}">
                <a16:creationId xmlns:a16="http://schemas.microsoft.com/office/drawing/2014/main" id="{4641D943-D61D-1B44-984D-D432904B7AD2}"/>
              </a:ext>
            </a:extLst>
          </p:cNvPr>
          <p:cNvSpPr>
            <a:spLocks noGrp="1"/>
          </p:cNvSpPr>
          <p:nvPr>
            <p:ph type="body" sz="quarter" idx="68"/>
          </p:nvPr>
        </p:nvSpPr>
        <p:spPr/>
        <p:txBody>
          <a:bodyPr/>
          <a:lstStyle/>
          <a:p>
            <a:r>
              <a:rPr lang="en-US" dirty="0"/>
              <a:t>Profile Summary</a:t>
            </a:r>
          </a:p>
        </p:txBody>
      </p:sp>
      <p:sp>
        <p:nvSpPr>
          <p:cNvPr id="1031" name="Text Placeholder 1030">
            <a:extLst>
              <a:ext uri="{FF2B5EF4-FFF2-40B4-BE49-F238E27FC236}">
                <a16:creationId xmlns:a16="http://schemas.microsoft.com/office/drawing/2014/main" id="{12994FFE-4C06-394E-A2B6-1B9F458618D1}"/>
              </a:ext>
            </a:extLst>
          </p:cNvPr>
          <p:cNvSpPr>
            <a:spLocks noGrp="1"/>
          </p:cNvSpPr>
          <p:nvPr>
            <p:ph type="body" sz="quarter" idx="69"/>
          </p:nvPr>
        </p:nvSpPr>
        <p:spPr/>
        <p:txBody>
          <a:bodyPr/>
          <a:lstStyle/>
          <a:p>
            <a:r>
              <a:rPr lang="en-US" dirty="0"/>
              <a:t>Name</a:t>
            </a:r>
          </a:p>
        </p:txBody>
      </p:sp>
      <p:sp>
        <p:nvSpPr>
          <p:cNvPr id="1033" name="Text Placeholder 1032">
            <a:extLst>
              <a:ext uri="{FF2B5EF4-FFF2-40B4-BE49-F238E27FC236}">
                <a16:creationId xmlns:a16="http://schemas.microsoft.com/office/drawing/2014/main" id="{8E175F21-5AA7-1848-824B-713F1AA8CABD}"/>
              </a:ext>
            </a:extLst>
          </p:cNvPr>
          <p:cNvSpPr>
            <a:spLocks noGrp="1"/>
          </p:cNvSpPr>
          <p:nvPr>
            <p:ph type="body" sz="quarter" idx="70"/>
          </p:nvPr>
        </p:nvSpPr>
        <p:spPr/>
        <p:txBody>
          <a:bodyPr/>
          <a:lstStyle/>
          <a:p>
            <a:r>
              <a:rPr lang="en-US" dirty="0"/>
              <a:t>Title</a:t>
            </a:r>
          </a:p>
        </p:txBody>
      </p:sp>
      <p:sp>
        <p:nvSpPr>
          <p:cNvPr id="1035" name="Text Placeholder 1034">
            <a:extLst>
              <a:ext uri="{FF2B5EF4-FFF2-40B4-BE49-F238E27FC236}">
                <a16:creationId xmlns:a16="http://schemas.microsoft.com/office/drawing/2014/main" id="{C90A1D90-63DC-0A4B-9315-58FE96D4E726}"/>
              </a:ext>
            </a:extLst>
          </p:cNvPr>
          <p:cNvSpPr>
            <a:spLocks noGrp="1"/>
          </p:cNvSpPr>
          <p:nvPr>
            <p:ph type="body" sz="quarter" idx="71"/>
          </p:nvPr>
        </p:nvSpPr>
        <p:spPr/>
        <p:txBody>
          <a:bodyPr/>
          <a:lstStyle/>
          <a:p>
            <a:r>
              <a:rPr lang="en-US" dirty="0"/>
              <a:t>Profile Summary</a:t>
            </a:r>
          </a:p>
        </p:txBody>
      </p:sp>
      <p:sp>
        <p:nvSpPr>
          <p:cNvPr id="1037" name="Text Placeholder 1036">
            <a:extLst>
              <a:ext uri="{FF2B5EF4-FFF2-40B4-BE49-F238E27FC236}">
                <a16:creationId xmlns:a16="http://schemas.microsoft.com/office/drawing/2014/main" id="{B76F0106-FFC2-3E4D-88C4-800A05217A90}"/>
              </a:ext>
            </a:extLst>
          </p:cNvPr>
          <p:cNvSpPr>
            <a:spLocks noGrp="1"/>
          </p:cNvSpPr>
          <p:nvPr>
            <p:ph type="body" sz="quarter" idx="72"/>
          </p:nvPr>
        </p:nvSpPr>
        <p:spPr/>
        <p:txBody>
          <a:bodyPr/>
          <a:lstStyle/>
          <a:p>
            <a:r>
              <a:rPr lang="en-US" dirty="0"/>
              <a:t>Name</a:t>
            </a:r>
          </a:p>
        </p:txBody>
      </p:sp>
      <p:sp>
        <p:nvSpPr>
          <p:cNvPr id="1039" name="Text Placeholder 1038">
            <a:extLst>
              <a:ext uri="{FF2B5EF4-FFF2-40B4-BE49-F238E27FC236}">
                <a16:creationId xmlns:a16="http://schemas.microsoft.com/office/drawing/2014/main" id="{B485E337-B97A-7947-9236-5ADB7B3FACB9}"/>
              </a:ext>
            </a:extLst>
          </p:cNvPr>
          <p:cNvSpPr>
            <a:spLocks noGrp="1"/>
          </p:cNvSpPr>
          <p:nvPr>
            <p:ph type="body" sz="quarter" idx="73"/>
          </p:nvPr>
        </p:nvSpPr>
        <p:spPr/>
        <p:txBody>
          <a:bodyPr/>
          <a:lstStyle/>
          <a:p>
            <a:r>
              <a:rPr lang="en-US" dirty="0"/>
              <a:t>Title</a:t>
            </a:r>
          </a:p>
        </p:txBody>
      </p:sp>
      <p:sp>
        <p:nvSpPr>
          <p:cNvPr id="53" name="Text Placeholder 52">
            <a:extLst>
              <a:ext uri="{FF2B5EF4-FFF2-40B4-BE49-F238E27FC236}">
                <a16:creationId xmlns:a16="http://schemas.microsoft.com/office/drawing/2014/main" id="{49C21878-2D84-A24D-8CF0-3669261789EC}"/>
              </a:ext>
            </a:extLst>
          </p:cNvPr>
          <p:cNvSpPr>
            <a:spLocks noGrp="1"/>
          </p:cNvSpPr>
          <p:nvPr>
            <p:ph type="body" sz="quarter" idx="199"/>
          </p:nvPr>
        </p:nvSpPr>
        <p:spPr/>
        <p:txBody>
          <a:bodyPr/>
          <a:lstStyle/>
          <a:p>
            <a:r>
              <a:rPr lang="en-US" dirty="0"/>
              <a:t>Team Intro Layout with 10 Headshots</a:t>
            </a:r>
          </a:p>
        </p:txBody>
      </p:sp>
    </p:spTree>
    <p:extLst>
      <p:ext uri="{BB962C8B-B14F-4D97-AF65-F5344CB8AC3E}">
        <p14:creationId xmlns:p14="http://schemas.microsoft.com/office/powerpoint/2010/main" val="874659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pic>
        <p:nvPicPr>
          <p:cNvPr id="3" name="Picture Placeholder 2" descr="A picture containing person, person, indoor, suit&#10;&#10;Description automatically generated">
            <a:extLst>
              <a:ext uri="{FF2B5EF4-FFF2-40B4-BE49-F238E27FC236}">
                <a16:creationId xmlns:a16="http://schemas.microsoft.com/office/drawing/2014/main" id="{A2F0A107-BCD6-6042-AE1C-1A075AE8C836}"/>
              </a:ext>
            </a:extLst>
          </p:cNvPr>
          <p:cNvPicPr>
            <a:picLocks noGrp="1" noChangeAspect="1"/>
          </p:cNvPicPr>
          <p:nvPr>
            <p:ph type="pic" idx="14"/>
          </p:nvPr>
        </p:nvPicPr>
        <p:blipFill rotWithShape="1">
          <a:blip r:embed="rId3"/>
          <a:srcRect/>
          <a:stretch/>
        </p:blipFill>
        <p:spPr/>
      </p:pic>
      <p:pic>
        <p:nvPicPr>
          <p:cNvPr id="13" name="Picture Placeholder 12" descr="A person with dark hair&#10;&#10;Description automatically generated with low confidence">
            <a:extLst>
              <a:ext uri="{FF2B5EF4-FFF2-40B4-BE49-F238E27FC236}">
                <a16:creationId xmlns:a16="http://schemas.microsoft.com/office/drawing/2014/main" id="{6555A669-0FB8-0648-96F2-393417CBD79C}"/>
              </a:ext>
            </a:extLst>
          </p:cNvPr>
          <p:cNvPicPr>
            <a:picLocks noGrp="1" noChangeAspect="1"/>
          </p:cNvPicPr>
          <p:nvPr>
            <p:ph type="pic" idx="29"/>
          </p:nvPr>
        </p:nvPicPr>
        <p:blipFill rotWithShape="1">
          <a:blip r:embed="rId4"/>
          <a:srcRect/>
          <a:stretch/>
        </p:blipFill>
        <p:spPr/>
      </p:pic>
      <p:pic>
        <p:nvPicPr>
          <p:cNvPr id="23" name="Picture Placeholder 22" descr="A person wearing glasses&#10;&#10;Description automatically generated with medium confidence">
            <a:extLst>
              <a:ext uri="{FF2B5EF4-FFF2-40B4-BE49-F238E27FC236}">
                <a16:creationId xmlns:a16="http://schemas.microsoft.com/office/drawing/2014/main" id="{22EFE801-59C8-ED4B-8981-149AA6E9089F}"/>
              </a:ext>
            </a:extLst>
          </p:cNvPr>
          <p:cNvPicPr>
            <a:picLocks noGrp="1" noChangeAspect="1"/>
          </p:cNvPicPr>
          <p:nvPr>
            <p:ph type="pic" idx="44"/>
          </p:nvPr>
        </p:nvPicPr>
        <p:blipFill rotWithShape="1">
          <a:blip r:embed="rId5"/>
          <a:srcRect/>
          <a:stretch/>
        </p:blipFill>
        <p:spPr/>
      </p:pic>
      <p:pic>
        <p:nvPicPr>
          <p:cNvPr id="33" name="Picture Placeholder 32" descr="A person smiling for the camera&#10;&#10;Description automatically generated with medium confidence">
            <a:extLst>
              <a:ext uri="{FF2B5EF4-FFF2-40B4-BE49-F238E27FC236}">
                <a16:creationId xmlns:a16="http://schemas.microsoft.com/office/drawing/2014/main" id="{7538E186-08C3-8141-A810-2346F3E6C440}"/>
              </a:ext>
            </a:extLst>
          </p:cNvPr>
          <p:cNvPicPr>
            <a:picLocks noGrp="1" noChangeAspect="1"/>
          </p:cNvPicPr>
          <p:nvPr>
            <p:ph type="pic" idx="59"/>
          </p:nvPr>
        </p:nvPicPr>
        <p:blipFill rotWithShape="1">
          <a:blip r:embed="rId6"/>
          <a:srcRect/>
          <a:stretch/>
        </p:blipFill>
        <p:spPr/>
      </p:pic>
      <p:pic>
        <p:nvPicPr>
          <p:cNvPr id="43" name="Picture Placeholder 42" descr="A person smiling for the camera&#10;&#10;Description automatically generated with medium confidence">
            <a:extLst>
              <a:ext uri="{FF2B5EF4-FFF2-40B4-BE49-F238E27FC236}">
                <a16:creationId xmlns:a16="http://schemas.microsoft.com/office/drawing/2014/main" id="{46EFE43E-E147-FC4B-806E-7C9F0883ABCD}"/>
              </a:ext>
            </a:extLst>
          </p:cNvPr>
          <p:cNvPicPr>
            <a:picLocks noGrp="1" noChangeAspect="1"/>
          </p:cNvPicPr>
          <p:nvPr>
            <p:ph type="pic" idx="74"/>
          </p:nvPr>
        </p:nvPicPr>
        <p:blipFill rotWithShape="1">
          <a:blip r:embed="rId7"/>
          <a:srcRect/>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8FA5B23B-CF81-4D4A-90A1-1FDC1BBB1FB1}"/>
              </a:ext>
            </a:extLst>
          </p:cNvPr>
          <p:cNvPicPr>
            <a:picLocks noGrp="1" noChangeAspect="1"/>
          </p:cNvPicPr>
          <p:nvPr>
            <p:ph type="pic" idx="75"/>
          </p:nvPr>
        </p:nvPicPr>
        <p:blipFill rotWithShape="1">
          <a:blip r:embed="rId8"/>
          <a:srcRect/>
          <a:stretch/>
        </p:blipFill>
        <p:spPr/>
      </p:pic>
      <p:pic>
        <p:nvPicPr>
          <p:cNvPr id="15" name="Picture Placeholder 14" descr="A person in a suit and tie&#10;&#10;Description automatically generated with medium confidence">
            <a:extLst>
              <a:ext uri="{FF2B5EF4-FFF2-40B4-BE49-F238E27FC236}">
                <a16:creationId xmlns:a16="http://schemas.microsoft.com/office/drawing/2014/main" id="{4FBE3FBF-F523-BF4D-A7A2-21F185401D98}"/>
              </a:ext>
            </a:extLst>
          </p:cNvPr>
          <p:cNvPicPr>
            <a:picLocks noGrp="1" noChangeAspect="1"/>
          </p:cNvPicPr>
          <p:nvPr>
            <p:ph type="pic" idx="76"/>
          </p:nvPr>
        </p:nvPicPr>
        <p:blipFill rotWithShape="1">
          <a:blip r:embed="rId9"/>
          <a:srcRect/>
          <a:stretch/>
        </p:blipFill>
        <p:spPr/>
      </p:pic>
      <p:pic>
        <p:nvPicPr>
          <p:cNvPr id="25" name="Picture Placeholder 24" descr="A picture containing person, indoor, person&#10;&#10;Description automatically generated">
            <a:extLst>
              <a:ext uri="{FF2B5EF4-FFF2-40B4-BE49-F238E27FC236}">
                <a16:creationId xmlns:a16="http://schemas.microsoft.com/office/drawing/2014/main" id="{2A7C4BBA-306C-194B-A6E8-8CCC0E7EE6BA}"/>
              </a:ext>
            </a:extLst>
          </p:cNvPr>
          <p:cNvPicPr>
            <a:picLocks noGrp="1" noChangeAspect="1"/>
          </p:cNvPicPr>
          <p:nvPr>
            <p:ph type="pic" idx="77"/>
          </p:nvPr>
        </p:nvPicPr>
        <p:blipFill rotWithShape="1">
          <a:blip r:embed="rId10"/>
          <a:srcRect/>
          <a:stretch/>
        </p:blipFill>
        <p:spPr/>
      </p:pic>
      <p:pic>
        <p:nvPicPr>
          <p:cNvPr id="35" name="Picture Placeholder 34" descr="A picture containing person, indoor, smiling, white&#10;&#10;Description automatically generated">
            <a:extLst>
              <a:ext uri="{FF2B5EF4-FFF2-40B4-BE49-F238E27FC236}">
                <a16:creationId xmlns:a16="http://schemas.microsoft.com/office/drawing/2014/main" id="{82635C51-1BA2-F640-B08B-0D142FBE7B07}"/>
              </a:ext>
            </a:extLst>
          </p:cNvPr>
          <p:cNvPicPr>
            <a:picLocks noGrp="1" noChangeAspect="1"/>
          </p:cNvPicPr>
          <p:nvPr>
            <p:ph type="pic" idx="78"/>
          </p:nvPr>
        </p:nvPicPr>
        <p:blipFill rotWithShape="1">
          <a:blip r:embed="rId11"/>
          <a:srcRect/>
          <a:stretch/>
        </p:blipFill>
        <p:spPr/>
      </p:pic>
      <p:pic>
        <p:nvPicPr>
          <p:cNvPr id="45" name="Picture Placeholder 44" descr="A picture containing person, person, indoor&#10;&#10;Description automatically generated">
            <a:extLst>
              <a:ext uri="{FF2B5EF4-FFF2-40B4-BE49-F238E27FC236}">
                <a16:creationId xmlns:a16="http://schemas.microsoft.com/office/drawing/2014/main" id="{E0201361-53AD-C746-AE2C-624F49AD6851}"/>
              </a:ext>
            </a:extLst>
          </p:cNvPr>
          <p:cNvPicPr>
            <a:picLocks noGrp="1" noChangeAspect="1"/>
          </p:cNvPicPr>
          <p:nvPr>
            <p:ph type="pic" idx="79"/>
          </p:nvPr>
        </p:nvPicPr>
        <p:blipFill rotWithShape="1">
          <a:blip r:embed="rId12"/>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21940D9E-1891-094B-8DED-6F0B217562CF}"/>
              </a:ext>
            </a:extLst>
          </p:cNvPr>
          <p:cNvPicPr>
            <a:picLocks noGrp="1" noChangeAspect="1"/>
          </p:cNvPicPr>
          <p:nvPr>
            <p:ph type="pic" idx="80"/>
          </p:nvPr>
        </p:nvPicPr>
        <p:blipFill rotWithShape="1">
          <a:blip r:embed="rId13"/>
          <a:srcRect/>
          <a:stretch/>
        </p:blipFill>
        <p:spPr/>
      </p:pic>
      <p:pic>
        <p:nvPicPr>
          <p:cNvPr id="17" name="Picture Placeholder 16" descr="A person smiling for the camera&#10;&#10;Description automatically generated with medium confidence">
            <a:extLst>
              <a:ext uri="{FF2B5EF4-FFF2-40B4-BE49-F238E27FC236}">
                <a16:creationId xmlns:a16="http://schemas.microsoft.com/office/drawing/2014/main" id="{F23BFB70-7CD8-ED40-8569-6440C103FF9A}"/>
              </a:ext>
            </a:extLst>
          </p:cNvPr>
          <p:cNvPicPr>
            <a:picLocks noGrp="1" noChangeAspect="1"/>
          </p:cNvPicPr>
          <p:nvPr>
            <p:ph type="pic" idx="81"/>
          </p:nvPr>
        </p:nvPicPr>
        <p:blipFill rotWithShape="1">
          <a:blip r:embed="rId14"/>
          <a:srcRect/>
          <a:stretch/>
        </p:blipFill>
        <p:spPr/>
      </p:pic>
      <p:pic>
        <p:nvPicPr>
          <p:cNvPr id="27" name="Picture Placeholder 26" descr="A person smiling for the camera&#10;&#10;Description automatically generated with medium confidence">
            <a:extLst>
              <a:ext uri="{FF2B5EF4-FFF2-40B4-BE49-F238E27FC236}">
                <a16:creationId xmlns:a16="http://schemas.microsoft.com/office/drawing/2014/main" id="{B70670C0-49F1-EF4F-BE98-EE44BF0E5FD9}"/>
              </a:ext>
            </a:extLst>
          </p:cNvPr>
          <p:cNvPicPr>
            <a:picLocks noGrp="1" noChangeAspect="1"/>
          </p:cNvPicPr>
          <p:nvPr>
            <p:ph type="pic" idx="82"/>
          </p:nvPr>
        </p:nvPicPr>
        <p:blipFill rotWithShape="1">
          <a:blip r:embed="rId15"/>
          <a:srcRect/>
          <a:stretch/>
        </p:blipFill>
        <p:spPr/>
      </p:pic>
      <p:pic>
        <p:nvPicPr>
          <p:cNvPr id="37" name="Picture Placeholder 36" descr="A person wearing glasses&#10;&#10;Description automatically generated with low confidence">
            <a:extLst>
              <a:ext uri="{FF2B5EF4-FFF2-40B4-BE49-F238E27FC236}">
                <a16:creationId xmlns:a16="http://schemas.microsoft.com/office/drawing/2014/main" id="{76D185F7-D283-FE41-87E8-70146D7C03F0}"/>
              </a:ext>
            </a:extLst>
          </p:cNvPr>
          <p:cNvPicPr>
            <a:picLocks noGrp="1" noChangeAspect="1"/>
          </p:cNvPicPr>
          <p:nvPr>
            <p:ph type="pic" idx="83"/>
          </p:nvPr>
        </p:nvPicPr>
        <p:blipFill rotWithShape="1">
          <a:blip r:embed="rId16"/>
          <a:srcRect/>
          <a:stretch/>
        </p:blipFill>
        <p:spPr/>
      </p:pic>
      <p:pic>
        <p:nvPicPr>
          <p:cNvPr id="47" name="Picture Placeholder 46" descr="A close-up of a person smiling&#10;&#10;Description automatically generated">
            <a:extLst>
              <a:ext uri="{FF2B5EF4-FFF2-40B4-BE49-F238E27FC236}">
                <a16:creationId xmlns:a16="http://schemas.microsoft.com/office/drawing/2014/main" id="{E34A7A2E-EFEB-A545-8CEC-87924E621CEF}"/>
              </a:ext>
            </a:extLst>
          </p:cNvPr>
          <p:cNvPicPr>
            <a:picLocks noGrp="1" noChangeAspect="1"/>
          </p:cNvPicPr>
          <p:nvPr>
            <p:ph type="pic" idx="84"/>
          </p:nvPr>
        </p:nvPicPr>
        <p:blipFill rotWithShape="1">
          <a:blip r:embed="rId17"/>
          <a:srcRect/>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D5415A34-1756-CC43-8303-9CB71C0B30BF}"/>
              </a:ext>
            </a:extLst>
          </p:cNvPr>
          <p:cNvPicPr>
            <a:picLocks noGrp="1" noChangeAspect="1"/>
          </p:cNvPicPr>
          <p:nvPr>
            <p:ph type="pic" idx="85"/>
          </p:nvPr>
        </p:nvPicPr>
        <p:blipFill rotWithShape="1">
          <a:blip r:embed="rId18"/>
          <a:srcRect/>
          <a:stretch/>
        </p:blipFill>
        <p:spPr/>
      </p:pic>
      <p:pic>
        <p:nvPicPr>
          <p:cNvPr id="19" name="Picture Placeholder 18" descr="A picture containing person, person, indoor&#10;&#10;Description automatically generated">
            <a:extLst>
              <a:ext uri="{FF2B5EF4-FFF2-40B4-BE49-F238E27FC236}">
                <a16:creationId xmlns:a16="http://schemas.microsoft.com/office/drawing/2014/main" id="{F420270A-D89C-A54D-A94C-BB7958F7D1E4}"/>
              </a:ext>
            </a:extLst>
          </p:cNvPr>
          <p:cNvPicPr>
            <a:picLocks noGrp="1" noChangeAspect="1"/>
          </p:cNvPicPr>
          <p:nvPr>
            <p:ph type="pic" idx="86"/>
          </p:nvPr>
        </p:nvPicPr>
        <p:blipFill rotWithShape="1">
          <a:blip r:embed="rId19"/>
          <a:srcRect/>
          <a:stretch/>
        </p:blipFill>
        <p:spPr/>
      </p:pic>
      <p:pic>
        <p:nvPicPr>
          <p:cNvPr id="29" name="Picture Placeholder 28" descr="A picture containing person, indoor, posing, hair&#10;&#10;Description automatically generated">
            <a:extLst>
              <a:ext uri="{FF2B5EF4-FFF2-40B4-BE49-F238E27FC236}">
                <a16:creationId xmlns:a16="http://schemas.microsoft.com/office/drawing/2014/main" id="{1BB58469-7534-D245-BBB9-0DDB60081A49}"/>
              </a:ext>
            </a:extLst>
          </p:cNvPr>
          <p:cNvPicPr>
            <a:picLocks noGrp="1" noChangeAspect="1"/>
          </p:cNvPicPr>
          <p:nvPr>
            <p:ph type="pic" idx="87"/>
          </p:nvPr>
        </p:nvPicPr>
        <p:blipFill rotWithShape="1">
          <a:blip r:embed="rId20"/>
          <a:srcRect/>
          <a:stretch/>
        </p:blipFill>
        <p:spPr/>
      </p:pic>
      <p:pic>
        <p:nvPicPr>
          <p:cNvPr id="39" name="Picture Placeholder 38" descr="A person smiling for the camera&#10;&#10;Description automatically generated with medium confidence">
            <a:extLst>
              <a:ext uri="{FF2B5EF4-FFF2-40B4-BE49-F238E27FC236}">
                <a16:creationId xmlns:a16="http://schemas.microsoft.com/office/drawing/2014/main" id="{EA8169C6-ED54-6644-80A5-05C4C6036901}"/>
              </a:ext>
            </a:extLst>
          </p:cNvPr>
          <p:cNvPicPr>
            <a:picLocks noGrp="1" noChangeAspect="1"/>
          </p:cNvPicPr>
          <p:nvPr>
            <p:ph type="pic" idx="88"/>
          </p:nvPr>
        </p:nvPicPr>
        <p:blipFill rotWithShape="1">
          <a:blip r:embed="rId21"/>
          <a:srcRect/>
          <a:stretch/>
        </p:blipFill>
        <p:spPr/>
      </p:pic>
      <p:pic>
        <p:nvPicPr>
          <p:cNvPr id="49" name="Picture Placeholder 48" descr="A picture containing person, person, indoor, male&#10;&#10;Description automatically generated">
            <a:extLst>
              <a:ext uri="{FF2B5EF4-FFF2-40B4-BE49-F238E27FC236}">
                <a16:creationId xmlns:a16="http://schemas.microsoft.com/office/drawing/2014/main" id="{9E51CFD4-EEB8-9144-BBCC-F041345CC1C4}"/>
              </a:ext>
            </a:extLst>
          </p:cNvPr>
          <p:cNvPicPr>
            <a:picLocks noGrp="1" noChangeAspect="1"/>
          </p:cNvPicPr>
          <p:nvPr>
            <p:ph type="pic" idx="89"/>
          </p:nvPr>
        </p:nvPicPr>
        <p:blipFill rotWithShape="1">
          <a:blip r:embed="rId22"/>
          <a:srcRect/>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86A8E512-16E0-1744-BE9A-B82D2F69B615}"/>
              </a:ext>
            </a:extLst>
          </p:cNvPr>
          <p:cNvPicPr>
            <a:picLocks noGrp="1" noChangeAspect="1"/>
          </p:cNvPicPr>
          <p:nvPr>
            <p:ph type="pic" idx="90"/>
          </p:nvPr>
        </p:nvPicPr>
        <p:blipFill rotWithShape="1">
          <a:blip r:embed="rId23"/>
          <a:srcRect/>
          <a:stretch/>
        </p:blipFill>
        <p:spPr/>
      </p:pic>
      <p:pic>
        <p:nvPicPr>
          <p:cNvPr id="21" name="Picture Placeholder 20" descr="A person wearing glasses&#10;&#10;Description automatically generated with medium confidence">
            <a:extLst>
              <a:ext uri="{FF2B5EF4-FFF2-40B4-BE49-F238E27FC236}">
                <a16:creationId xmlns:a16="http://schemas.microsoft.com/office/drawing/2014/main" id="{EF894736-76E1-A54A-82F1-BAAE5AFC99A9}"/>
              </a:ext>
            </a:extLst>
          </p:cNvPr>
          <p:cNvPicPr>
            <a:picLocks noGrp="1" noChangeAspect="1"/>
          </p:cNvPicPr>
          <p:nvPr>
            <p:ph type="pic" idx="91"/>
          </p:nvPr>
        </p:nvPicPr>
        <p:blipFill rotWithShape="1">
          <a:blip r:embed="rId24"/>
          <a:srcRect/>
          <a:stretch/>
        </p:blipFill>
        <p:spPr/>
      </p:pic>
      <p:pic>
        <p:nvPicPr>
          <p:cNvPr id="31" name="Picture Placeholder 30" descr="A picture containing person, indoor, smiling, posing&#10;&#10;Description automatically generated">
            <a:extLst>
              <a:ext uri="{FF2B5EF4-FFF2-40B4-BE49-F238E27FC236}">
                <a16:creationId xmlns:a16="http://schemas.microsoft.com/office/drawing/2014/main" id="{8B92EB8C-14FC-B248-8BFE-6352CC30561D}"/>
              </a:ext>
            </a:extLst>
          </p:cNvPr>
          <p:cNvPicPr>
            <a:picLocks noGrp="1" noChangeAspect="1"/>
          </p:cNvPicPr>
          <p:nvPr>
            <p:ph type="pic" idx="92"/>
          </p:nvPr>
        </p:nvPicPr>
        <p:blipFill rotWithShape="1">
          <a:blip r:embed="rId25"/>
          <a:srcRect/>
          <a:stretch/>
        </p:blipFill>
        <p:spPr/>
      </p:pic>
      <p:pic>
        <p:nvPicPr>
          <p:cNvPr id="41" name="Picture Placeholder 40" descr="A picture containing indoor, person, round&#10;&#10;Description automatically generated">
            <a:extLst>
              <a:ext uri="{FF2B5EF4-FFF2-40B4-BE49-F238E27FC236}">
                <a16:creationId xmlns:a16="http://schemas.microsoft.com/office/drawing/2014/main" id="{EE916AE0-D89A-A84C-B043-93473EBCBAC9}"/>
              </a:ext>
            </a:extLst>
          </p:cNvPr>
          <p:cNvPicPr>
            <a:picLocks noGrp="1" noChangeAspect="1"/>
          </p:cNvPicPr>
          <p:nvPr>
            <p:ph type="pic" idx="93"/>
          </p:nvPr>
        </p:nvPicPr>
        <p:blipFill rotWithShape="1">
          <a:blip r:embed="rId26"/>
          <a:srcRect/>
          <a:stretch/>
        </p:blipFill>
        <p:spPr/>
      </p:pic>
      <p:pic>
        <p:nvPicPr>
          <p:cNvPr id="51" name="Picture Placeholder 50" descr="A close-up of a person smiling&#10;&#10;Description automatically generated">
            <a:extLst>
              <a:ext uri="{FF2B5EF4-FFF2-40B4-BE49-F238E27FC236}">
                <a16:creationId xmlns:a16="http://schemas.microsoft.com/office/drawing/2014/main" id="{832E68A0-A865-0A4C-A9AA-0811F31C8CDC}"/>
              </a:ext>
            </a:extLst>
          </p:cNvPr>
          <p:cNvPicPr>
            <a:picLocks noGrp="1" noChangeAspect="1"/>
          </p:cNvPicPr>
          <p:nvPr>
            <p:ph type="pic" idx="94"/>
          </p:nvPr>
        </p:nvPicPr>
        <p:blipFill rotWithShape="1">
          <a:blip r:embed="rId27"/>
          <a:srcRect/>
          <a:stretch/>
        </p:blipFill>
        <p:spPr/>
      </p:pic>
      <p:sp>
        <p:nvSpPr>
          <p:cNvPr id="1127" name="Text Placeholder 1126">
            <a:extLst>
              <a:ext uri="{FF2B5EF4-FFF2-40B4-BE49-F238E27FC236}">
                <a16:creationId xmlns:a16="http://schemas.microsoft.com/office/drawing/2014/main" id="{B28D359B-1688-2344-946E-E95AE8BB471E}"/>
              </a:ext>
            </a:extLst>
          </p:cNvPr>
          <p:cNvSpPr>
            <a:spLocks noGrp="1"/>
          </p:cNvSpPr>
          <p:nvPr>
            <p:ph type="body" sz="quarter" idx="119"/>
          </p:nvPr>
        </p:nvSpPr>
        <p:spPr/>
        <p:txBody>
          <a:bodyPr/>
          <a:lstStyle/>
          <a:p>
            <a:r>
              <a:rPr lang="en-IN" dirty="0"/>
              <a:t>Name</a:t>
            </a:r>
            <a:endParaRPr lang="en-US" dirty="0"/>
          </a:p>
        </p:txBody>
      </p:sp>
      <p:sp>
        <p:nvSpPr>
          <p:cNvPr id="1129" name="Text Placeholder 1128">
            <a:extLst>
              <a:ext uri="{FF2B5EF4-FFF2-40B4-BE49-F238E27FC236}">
                <a16:creationId xmlns:a16="http://schemas.microsoft.com/office/drawing/2014/main" id="{3DC48DD3-CED7-2941-BC42-7EB9ED6927F4}"/>
              </a:ext>
            </a:extLst>
          </p:cNvPr>
          <p:cNvSpPr>
            <a:spLocks noGrp="1"/>
          </p:cNvSpPr>
          <p:nvPr>
            <p:ph type="body" sz="quarter" idx="120"/>
          </p:nvPr>
        </p:nvSpPr>
        <p:spPr/>
        <p:txBody>
          <a:bodyPr/>
          <a:lstStyle/>
          <a:p>
            <a:r>
              <a:rPr lang="en-IN" dirty="0"/>
              <a:t>Title</a:t>
            </a:r>
            <a:endParaRPr lang="en-US" dirty="0"/>
          </a:p>
        </p:txBody>
      </p:sp>
      <p:sp>
        <p:nvSpPr>
          <p:cNvPr id="1131" name="Text Placeholder 1130">
            <a:extLst>
              <a:ext uri="{FF2B5EF4-FFF2-40B4-BE49-F238E27FC236}">
                <a16:creationId xmlns:a16="http://schemas.microsoft.com/office/drawing/2014/main" id="{ED762F2A-187A-1642-BECB-19EC77E5BF18}"/>
              </a:ext>
            </a:extLst>
          </p:cNvPr>
          <p:cNvSpPr>
            <a:spLocks noGrp="1"/>
          </p:cNvSpPr>
          <p:nvPr>
            <p:ph type="body" sz="quarter" idx="121"/>
          </p:nvPr>
        </p:nvSpPr>
        <p:spPr/>
        <p:txBody>
          <a:bodyPr/>
          <a:lstStyle/>
          <a:p>
            <a:r>
              <a:rPr lang="en-IN" dirty="0"/>
              <a:t>Name</a:t>
            </a:r>
            <a:endParaRPr lang="en-US" dirty="0"/>
          </a:p>
        </p:txBody>
      </p:sp>
      <p:sp>
        <p:nvSpPr>
          <p:cNvPr id="1133" name="Text Placeholder 1132">
            <a:extLst>
              <a:ext uri="{FF2B5EF4-FFF2-40B4-BE49-F238E27FC236}">
                <a16:creationId xmlns:a16="http://schemas.microsoft.com/office/drawing/2014/main" id="{BB20D7AC-5596-814B-BD5D-E4AC2A80267D}"/>
              </a:ext>
            </a:extLst>
          </p:cNvPr>
          <p:cNvSpPr>
            <a:spLocks noGrp="1"/>
          </p:cNvSpPr>
          <p:nvPr>
            <p:ph type="body" sz="quarter" idx="122"/>
          </p:nvPr>
        </p:nvSpPr>
        <p:spPr/>
        <p:txBody>
          <a:bodyPr/>
          <a:lstStyle/>
          <a:p>
            <a:r>
              <a:rPr lang="en-IN" dirty="0"/>
              <a:t>Title</a:t>
            </a:r>
            <a:endParaRPr lang="en-US" dirty="0"/>
          </a:p>
        </p:txBody>
      </p:sp>
      <p:sp>
        <p:nvSpPr>
          <p:cNvPr id="1135" name="Text Placeholder 1134">
            <a:extLst>
              <a:ext uri="{FF2B5EF4-FFF2-40B4-BE49-F238E27FC236}">
                <a16:creationId xmlns:a16="http://schemas.microsoft.com/office/drawing/2014/main" id="{896BA89E-B1B7-134F-BD08-017948DF0BD2}"/>
              </a:ext>
            </a:extLst>
          </p:cNvPr>
          <p:cNvSpPr>
            <a:spLocks noGrp="1"/>
          </p:cNvSpPr>
          <p:nvPr>
            <p:ph type="body" sz="quarter" idx="123"/>
          </p:nvPr>
        </p:nvSpPr>
        <p:spPr/>
        <p:txBody>
          <a:bodyPr/>
          <a:lstStyle/>
          <a:p>
            <a:r>
              <a:rPr lang="en-IN" dirty="0"/>
              <a:t>Name</a:t>
            </a:r>
            <a:endParaRPr lang="en-US" dirty="0"/>
          </a:p>
        </p:txBody>
      </p:sp>
      <p:sp>
        <p:nvSpPr>
          <p:cNvPr id="1137" name="Text Placeholder 1136">
            <a:extLst>
              <a:ext uri="{FF2B5EF4-FFF2-40B4-BE49-F238E27FC236}">
                <a16:creationId xmlns:a16="http://schemas.microsoft.com/office/drawing/2014/main" id="{250DFFA3-7BA5-0E40-8AFB-71FC3C475CB9}"/>
              </a:ext>
            </a:extLst>
          </p:cNvPr>
          <p:cNvSpPr>
            <a:spLocks noGrp="1"/>
          </p:cNvSpPr>
          <p:nvPr>
            <p:ph type="body" sz="quarter" idx="124"/>
          </p:nvPr>
        </p:nvSpPr>
        <p:spPr/>
        <p:txBody>
          <a:bodyPr/>
          <a:lstStyle/>
          <a:p>
            <a:r>
              <a:rPr lang="en-IN" dirty="0"/>
              <a:t>Title</a:t>
            </a:r>
            <a:endParaRPr lang="en-US" dirty="0"/>
          </a:p>
        </p:txBody>
      </p:sp>
      <p:sp>
        <p:nvSpPr>
          <p:cNvPr id="1139" name="Text Placeholder 1138">
            <a:extLst>
              <a:ext uri="{FF2B5EF4-FFF2-40B4-BE49-F238E27FC236}">
                <a16:creationId xmlns:a16="http://schemas.microsoft.com/office/drawing/2014/main" id="{D01C6A13-1E55-CD4F-A471-5A91DE4C8A7D}"/>
              </a:ext>
            </a:extLst>
          </p:cNvPr>
          <p:cNvSpPr>
            <a:spLocks noGrp="1"/>
          </p:cNvSpPr>
          <p:nvPr>
            <p:ph type="body" sz="quarter" idx="125"/>
          </p:nvPr>
        </p:nvSpPr>
        <p:spPr/>
        <p:txBody>
          <a:bodyPr/>
          <a:lstStyle/>
          <a:p>
            <a:r>
              <a:rPr lang="en-IN" dirty="0"/>
              <a:t>Name</a:t>
            </a:r>
            <a:endParaRPr lang="en-US" dirty="0"/>
          </a:p>
        </p:txBody>
      </p:sp>
      <p:sp>
        <p:nvSpPr>
          <p:cNvPr id="1141" name="Text Placeholder 1140">
            <a:extLst>
              <a:ext uri="{FF2B5EF4-FFF2-40B4-BE49-F238E27FC236}">
                <a16:creationId xmlns:a16="http://schemas.microsoft.com/office/drawing/2014/main" id="{BF77D17B-1C16-8146-A989-5311CF76C774}"/>
              </a:ext>
            </a:extLst>
          </p:cNvPr>
          <p:cNvSpPr>
            <a:spLocks noGrp="1"/>
          </p:cNvSpPr>
          <p:nvPr>
            <p:ph type="body" sz="quarter" idx="126"/>
          </p:nvPr>
        </p:nvSpPr>
        <p:spPr/>
        <p:txBody>
          <a:bodyPr/>
          <a:lstStyle/>
          <a:p>
            <a:r>
              <a:rPr lang="en-IN" dirty="0"/>
              <a:t>Title</a:t>
            </a:r>
            <a:endParaRPr lang="en-US" dirty="0"/>
          </a:p>
        </p:txBody>
      </p:sp>
      <p:sp>
        <p:nvSpPr>
          <p:cNvPr id="1143" name="Text Placeholder 1142">
            <a:extLst>
              <a:ext uri="{FF2B5EF4-FFF2-40B4-BE49-F238E27FC236}">
                <a16:creationId xmlns:a16="http://schemas.microsoft.com/office/drawing/2014/main" id="{3BBDC28D-DE3C-2F4B-8011-1D7EE620B101}"/>
              </a:ext>
            </a:extLst>
          </p:cNvPr>
          <p:cNvSpPr>
            <a:spLocks noGrp="1"/>
          </p:cNvSpPr>
          <p:nvPr>
            <p:ph type="body" sz="quarter" idx="127"/>
          </p:nvPr>
        </p:nvSpPr>
        <p:spPr/>
        <p:txBody>
          <a:bodyPr/>
          <a:lstStyle/>
          <a:p>
            <a:r>
              <a:rPr lang="en-IN" dirty="0"/>
              <a:t>Name</a:t>
            </a:r>
            <a:endParaRPr lang="en-US" dirty="0"/>
          </a:p>
        </p:txBody>
      </p:sp>
      <p:sp>
        <p:nvSpPr>
          <p:cNvPr id="1145" name="Text Placeholder 1144">
            <a:extLst>
              <a:ext uri="{FF2B5EF4-FFF2-40B4-BE49-F238E27FC236}">
                <a16:creationId xmlns:a16="http://schemas.microsoft.com/office/drawing/2014/main" id="{7160934A-CA9B-2941-8190-86DA20A5D791}"/>
              </a:ext>
            </a:extLst>
          </p:cNvPr>
          <p:cNvSpPr>
            <a:spLocks noGrp="1"/>
          </p:cNvSpPr>
          <p:nvPr>
            <p:ph type="body" sz="quarter" idx="128"/>
          </p:nvPr>
        </p:nvSpPr>
        <p:spPr/>
        <p:txBody>
          <a:bodyPr/>
          <a:lstStyle/>
          <a:p>
            <a:r>
              <a:rPr lang="en-IN" dirty="0"/>
              <a:t>Title</a:t>
            </a:r>
            <a:endParaRPr lang="en-US" dirty="0"/>
          </a:p>
        </p:txBody>
      </p:sp>
      <p:sp>
        <p:nvSpPr>
          <p:cNvPr id="1147" name="Text Placeholder 1146">
            <a:extLst>
              <a:ext uri="{FF2B5EF4-FFF2-40B4-BE49-F238E27FC236}">
                <a16:creationId xmlns:a16="http://schemas.microsoft.com/office/drawing/2014/main" id="{0C689094-4F0F-C545-A76F-BF53FEE40A40}"/>
              </a:ext>
            </a:extLst>
          </p:cNvPr>
          <p:cNvSpPr>
            <a:spLocks noGrp="1"/>
          </p:cNvSpPr>
          <p:nvPr>
            <p:ph type="body" sz="quarter" idx="129"/>
          </p:nvPr>
        </p:nvSpPr>
        <p:spPr/>
        <p:txBody>
          <a:bodyPr/>
          <a:lstStyle/>
          <a:p>
            <a:r>
              <a:rPr lang="en-IN" dirty="0"/>
              <a:t>Name</a:t>
            </a:r>
            <a:endParaRPr lang="en-US" dirty="0"/>
          </a:p>
        </p:txBody>
      </p:sp>
      <p:sp>
        <p:nvSpPr>
          <p:cNvPr id="1149" name="Text Placeholder 1148">
            <a:extLst>
              <a:ext uri="{FF2B5EF4-FFF2-40B4-BE49-F238E27FC236}">
                <a16:creationId xmlns:a16="http://schemas.microsoft.com/office/drawing/2014/main" id="{640D57FF-BD14-1141-912A-A730D0CF7B93}"/>
              </a:ext>
            </a:extLst>
          </p:cNvPr>
          <p:cNvSpPr>
            <a:spLocks noGrp="1"/>
          </p:cNvSpPr>
          <p:nvPr>
            <p:ph type="body" sz="quarter" idx="130"/>
          </p:nvPr>
        </p:nvSpPr>
        <p:spPr/>
        <p:txBody>
          <a:bodyPr/>
          <a:lstStyle/>
          <a:p>
            <a:r>
              <a:rPr lang="en-IN" dirty="0"/>
              <a:t>Title</a:t>
            </a:r>
            <a:endParaRPr lang="en-US" dirty="0"/>
          </a:p>
        </p:txBody>
      </p:sp>
      <p:sp>
        <p:nvSpPr>
          <p:cNvPr id="1151" name="Text Placeholder 1150">
            <a:extLst>
              <a:ext uri="{FF2B5EF4-FFF2-40B4-BE49-F238E27FC236}">
                <a16:creationId xmlns:a16="http://schemas.microsoft.com/office/drawing/2014/main" id="{F76C5E73-88B1-2B43-BEE9-5893A540B162}"/>
              </a:ext>
            </a:extLst>
          </p:cNvPr>
          <p:cNvSpPr>
            <a:spLocks noGrp="1"/>
          </p:cNvSpPr>
          <p:nvPr>
            <p:ph type="body" sz="quarter" idx="131"/>
          </p:nvPr>
        </p:nvSpPr>
        <p:spPr/>
        <p:txBody>
          <a:bodyPr/>
          <a:lstStyle/>
          <a:p>
            <a:r>
              <a:rPr lang="en-IN" dirty="0"/>
              <a:t>Name</a:t>
            </a:r>
            <a:endParaRPr lang="en-US" dirty="0"/>
          </a:p>
        </p:txBody>
      </p:sp>
      <p:sp>
        <p:nvSpPr>
          <p:cNvPr id="1153" name="Text Placeholder 1152">
            <a:extLst>
              <a:ext uri="{FF2B5EF4-FFF2-40B4-BE49-F238E27FC236}">
                <a16:creationId xmlns:a16="http://schemas.microsoft.com/office/drawing/2014/main" id="{EA43ED91-1EA1-DA44-A4CF-1A14041F9D32}"/>
              </a:ext>
            </a:extLst>
          </p:cNvPr>
          <p:cNvSpPr>
            <a:spLocks noGrp="1"/>
          </p:cNvSpPr>
          <p:nvPr>
            <p:ph type="body" sz="quarter" idx="132"/>
          </p:nvPr>
        </p:nvSpPr>
        <p:spPr/>
        <p:txBody>
          <a:bodyPr/>
          <a:lstStyle/>
          <a:p>
            <a:r>
              <a:rPr lang="en-IN" dirty="0"/>
              <a:t>Title</a:t>
            </a:r>
            <a:endParaRPr lang="en-US" dirty="0"/>
          </a:p>
        </p:txBody>
      </p:sp>
      <p:sp>
        <p:nvSpPr>
          <p:cNvPr id="1155" name="Text Placeholder 1154">
            <a:extLst>
              <a:ext uri="{FF2B5EF4-FFF2-40B4-BE49-F238E27FC236}">
                <a16:creationId xmlns:a16="http://schemas.microsoft.com/office/drawing/2014/main" id="{EB4437AB-BCCD-9943-A79B-A813110BBB9A}"/>
              </a:ext>
            </a:extLst>
          </p:cNvPr>
          <p:cNvSpPr>
            <a:spLocks noGrp="1"/>
          </p:cNvSpPr>
          <p:nvPr>
            <p:ph type="body" sz="quarter" idx="133"/>
          </p:nvPr>
        </p:nvSpPr>
        <p:spPr/>
        <p:txBody>
          <a:bodyPr/>
          <a:lstStyle/>
          <a:p>
            <a:r>
              <a:rPr lang="en-IN" dirty="0"/>
              <a:t>Name</a:t>
            </a:r>
            <a:endParaRPr lang="en-US" dirty="0"/>
          </a:p>
        </p:txBody>
      </p:sp>
      <p:sp>
        <p:nvSpPr>
          <p:cNvPr id="1157" name="Text Placeholder 1156">
            <a:extLst>
              <a:ext uri="{FF2B5EF4-FFF2-40B4-BE49-F238E27FC236}">
                <a16:creationId xmlns:a16="http://schemas.microsoft.com/office/drawing/2014/main" id="{C0FAA724-0F68-2943-B2B9-809A60ED6117}"/>
              </a:ext>
            </a:extLst>
          </p:cNvPr>
          <p:cNvSpPr>
            <a:spLocks noGrp="1"/>
          </p:cNvSpPr>
          <p:nvPr>
            <p:ph type="body" sz="quarter" idx="134"/>
          </p:nvPr>
        </p:nvSpPr>
        <p:spPr/>
        <p:txBody>
          <a:bodyPr/>
          <a:lstStyle/>
          <a:p>
            <a:r>
              <a:rPr lang="en-IN" dirty="0"/>
              <a:t>Title</a:t>
            </a:r>
            <a:endParaRPr lang="en-US" dirty="0"/>
          </a:p>
        </p:txBody>
      </p:sp>
      <p:sp>
        <p:nvSpPr>
          <p:cNvPr id="1159" name="Text Placeholder 1158">
            <a:extLst>
              <a:ext uri="{FF2B5EF4-FFF2-40B4-BE49-F238E27FC236}">
                <a16:creationId xmlns:a16="http://schemas.microsoft.com/office/drawing/2014/main" id="{9C33DBB9-4B7F-F54A-821F-57D1E881E895}"/>
              </a:ext>
            </a:extLst>
          </p:cNvPr>
          <p:cNvSpPr>
            <a:spLocks noGrp="1"/>
          </p:cNvSpPr>
          <p:nvPr>
            <p:ph type="body" sz="quarter" idx="135"/>
          </p:nvPr>
        </p:nvSpPr>
        <p:spPr/>
        <p:txBody>
          <a:bodyPr/>
          <a:lstStyle/>
          <a:p>
            <a:r>
              <a:rPr lang="en-IN" dirty="0"/>
              <a:t>Name</a:t>
            </a:r>
            <a:endParaRPr lang="en-US" dirty="0"/>
          </a:p>
        </p:txBody>
      </p:sp>
      <p:sp>
        <p:nvSpPr>
          <p:cNvPr id="1161" name="Text Placeholder 1160">
            <a:extLst>
              <a:ext uri="{FF2B5EF4-FFF2-40B4-BE49-F238E27FC236}">
                <a16:creationId xmlns:a16="http://schemas.microsoft.com/office/drawing/2014/main" id="{06AED6E8-73EF-B54B-86BB-3463AB8D21A8}"/>
              </a:ext>
            </a:extLst>
          </p:cNvPr>
          <p:cNvSpPr>
            <a:spLocks noGrp="1"/>
          </p:cNvSpPr>
          <p:nvPr>
            <p:ph type="body" sz="quarter" idx="136"/>
          </p:nvPr>
        </p:nvSpPr>
        <p:spPr/>
        <p:txBody>
          <a:bodyPr/>
          <a:lstStyle/>
          <a:p>
            <a:r>
              <a:rPr lang="en-IN" dirty="0"/>
              <a:t>Title</a:t>
            </a:r>
            <a:endParaRPr lang="en-US" dirty="0"/>
          </a:p>
        </p:txBody>
      </p:sp>
      <p:sp>
        <p:nvSpPr>
          <p:cNvPr id="1163" name="Text Placeholder 1162">
            <a:extLst>
              <a:ext uri="{FF2B5EF4-FFF2-40B4-BE49-F238E27FC236}">
                <a16:creationId xmlns:a16="http://schemas.microsoft.com/office/drawing/2014/main" id="{504B3BE0-0347-2D46-B503-E910F1949025}"/>
              </a:ext>
            </a:extLst>
          </p:cNvPr>
          <p:cNvSpPr>
            <a:spLocks noGrp="1"/>
          </p:cNvSpPr>
          <p:nvPr>
            <p:ph type="body" sz="quarter" idx="137"/>
          </p:nvPr>
        </p:nvSpPr>
        <p:spPr/>
        <p:txBody>
          <a:bodyPr/>
          <a:lstStyle/>
          <a:p>
            <a:r>
              <a:rPr lang="en-IN" dirty="0"/>
              <a:t>Name</a:t>
            </a:r>
            <a:endParaRPr lang="en-US" dirty="0"/>
          </a:p>
        </p:txBody>
      </p:sp>
      <p:sp>
        <p:nvSpPr>
          <p:cNvPr id="1165" name="Text Placeholder 1164">
            <a:extLst>
              <a:ext uri="{FF2B5EF4-FFF2-40B4-BE49-F238E27FC236}">
                <a16:creationId xmlns:a16="http://schemas.microsoft.com/office/drawing/2014/main" id="{D4D682EC-6234-6B47-A0D5-78A4E8624C20}"/>
              </a:ext>
            </a:extLst>
          </p:cNvPr>
          <p:cNvSpPr>
            <a:spLocks noGrp="1"/>
          </p:cNvSpPr>
          <p:nvPr>
            <p:ph type="body" sz="quarter" idx="138"/>
          </p:nvPr>
        </p:nvSpPr>
        <p:spPr/>
        <p:txBody>
          <a:bodyPr/>
          <a:lstStyle/>
          <a:p>
            <a:r>
              <a:rPr lang="en-IN" dirty="0"/>
              <a:t>Title</a:t>
            </a:r>
            <a:endParaRPr lang="en-US" dirty="0"/>
          </a:p>
        </p:txBody>
      </p:sp>
      <p:sp>
        <p:nvSpPr>
          <p:cNvPr id="1167" name="Text Placeholder 1166">
            <a:extLst>
              <a:ext uri="{FF2B5EF4-FFF2-40B4-BE49-F238E27FC236}">
                <a16:creationId xmlns:a16="http://schemas.microsoft.com/office/drawing/2014/main" id="{03378C4E-3483-A048-83A4-2C8913141462}"/>
              </a:ext>
            </a:extLst>
          </p:cNvPr>
          <p:cNvSpPr>
            <a:spLocks noGrp="1"/>
          </p:cNvSpPr>
          <p:nvPr>
            <p:ph type="body" sz="quarter" idx="139"/>
          </p:nvPr>
        </p:nvSpPr>
        <p:spPr/>
        <p:txBody>
          <a:bodyPr/>
          <a:lstStyle/>
          <a:p>
            <a:r>
              <a:rPr lang="en-IN" dirty="0"/>
              <a:t>Name</a:t>
            </a:r>
            <a:endParaRPr lang="en-US" dirty="0"/>
          </a:p>
        </p:txBody>
      </p:sp>
      <p:sp>
        <p:nvSpPr>
          <p:cNvPr id="1169" name="Text Placeholder 1168">
            <a:extLst>
              <a:ext uri="{FF2B5EF4-FFF2-40B4-BE49-F238E27FC236}">
                <a16:creationId xmlns:a16="http://schemas.microsoft.com/office/drawing/2014/main" id="{CE8C39E4-0575-C04A-B75D-AC403A34154E}"/>
              </a:ext>
            </a:extLst>
          </p:cNvPr>
          <p:cNvSpPr>
            <a:spLocks noGrp="1"/>
          </p:cNvSpPr>
          <p:nvPr>
            <p:ph type="body" sz="quarter" idx="140"/>
          </p:nvPr>
        </p:nvSpPr>
        <p:spPr/>
        <p:txBody>
          <a:bodyPr/>
          <a:lstStyle/>
          <a:p>
            <a:r>
              <a:rPr lang="en-IN" dirty="0"/>
              <a:t>Title</a:t>
            </a:r>
            <a:endParaRPr lang="en-US" dirty="0"/>
          </a:p>
        </p:txBody>
      </p:sp>
      <p:sp>
        <p:nvSpPr>
          <p:cNvPr id="1171" name="Text Placeholder 1170">
            <a:extLst>
              <a:ext uri="{FF2B5EF4-FFF2-40B4-BE49-F238E27FC236}">
                <a16:creationId xmlns:a16="http://schemas.microsoft.com/office/drawing/2014/main" id="{0F660425-0154-C342-AB7F-E0FF9B6F5245}"/>
              </a:ext>
            </a:extLst>
          </p:cNvPr>
          <p:cNvSpPr>
            <a:spLocks noGrp="1"/>
          </p:cNvSpPr>
          <p:nvPr>
            <p:ph type="body" sz="quarter" idx="141"/>
          </p:nvPr>
        </p:nvSpPr>
        <p:spPr/>
        <p:txBody>
          <a:bodyPr/>
          <a:lstStyle/>
          <a:p>
            <a:r>
              <a:rPr lang="en-IN" dirty="0"/>
              <a:t>Name</a:t>
            </a:r>
            <a:endParaRPr lang="en-US" dirty="0"/>
          </a:p>
        </p:txBody>
      </p:sp>
      <p:sp>
        <p:nvSpPr>
          <p:cNvPr id="1173" name="Text Placeholder 1172">
            <a:extLst>
              <a:ext uri="{FF2B5EF4-FFF2-40B4-BE49-F238E27FC236}">
                <a16:creationId xmlns:a16="http://schemas.microsoft.com/office/drawing/2014/main" id="{2E547E7C-81B1-CF4C-A94E-BE0AEADA3E89}"/>
              </a:ext>
            </a:extLst>
          </p:cNvPr>
          <p:cNvSpPr>
            <a:spLocks noGrp="1"/>
          </p:cNvSpPr>
          <p:nvPr>
            <p:ph type="body" sz="quarter" idx="142"/>
          </p:nvPr>
        </p:nvSpPr>
        <p:spPr/>
        <p:txBody>
          <a:bodyPr/>
          <a:lstStyle/>
          <a:p>
            <a:r>
              <a:rPr lang="en-IN" dirty="0"/>
              <a:t>Title</a:t>
            </a:r>
            <a:endParaRPr lang="en-US" dirty="0"/>
          </a:p>
        </p:txBody>
      </p:sp>
      <p:sp>
        <p:nvSpPr>
          <p:cNvPr id="1175" name="Text Placeholder 1174">
            <a:extLst>
              <a:ext uri="{FF2B5EF4-FFF2-40B4-BE49-F238E27FC236}">
                <a16:creationId xmlns:a16="http://schemas.microsoft.com/office/drawing/2014/main" id="{6F5AE42A-9A4A-DC47-ABF0-405EDF16B8B6}"/>
              </a:ext>
            </a:extLst>
          </p:cNvPr>
          <p:cNvSpPr>
            <a:spLocks noGrp="1"/>
          </p:cNvSpPr>
          <p:nvPr>
            <p:ph type="body" sz="quarter" idx="143"/>
          </p:nvPr>
        </p:nvSpPr>
        <p:spPr/>
        <p:txBody>
          <a:bodyPr/>
          <a:lstStyle/>
          <a:p>
            <a:r>
              <a:rPr lang="en-IN" dirty="0"/>
              <a:t>Name</a:t>
            </a:r>
            <a:endParaRPr lang="en-US" dirty="0"/>
          </a:p>
        </p:txBody>
      </p:sp>
      <p:sp>
        <p:nvSpPr>
          <p:cNvPr id="1177" name="Text Placeholder 1176">
            <a:extLst>
              <a:ext uri="{FF2B5EF4-FFF2-40B4-BE49-F238E27FC236}">
                <a16:creationId xmlns:a16="http://schemas.microsoft.com/office/drawing/2014/main" id="{EF2EC012-534F-284A-804D-C045AAAEEBF5}"/>
              </a:ext>
            </a:extLst>
          </p:cNvPr>
          <p:cNvSpPr>
            <a:spLocks noGrp="1"/>
          </p:cNvSpPr>
          <p:nvPr>
            <p:ph type="body" sz="quarter" idx="144"/>
          </p:nvPr>
        </p:nvSpPr>
        <p:spPr/>
        <p:txBody>
          <a:bodyPr/>
          <a:lstStyle/>
          <a:p>
            <a:r>
              <a:rPr lang="en-IN" dirty="0"/>
              <a:t>Title</a:t>
            </a:r>
            <a:endParaRPr lang="en-US" dirty="0"/>
          </a:p>
        </p:txBody>
      </p:sp>
      <p:sp>
        <p:nvSpPr>
          <p:cNvPr id="1179" name="Text Placeholder 1178">
            <a:extLst>
              <a:ext uri="{FF2B5EF4-FFF2-40B4-BE49-F238E27FC236}">
                <a16:creationId xmlns:a16="http://schemas.microsoft.com/office/drawing/2014/main" id="{5046B523-010F-9B47-B8AC-67DB958B54E8}"/>
              </a:ext>
            </a:extLst>
          </p:cNvPr>
          <p:cNvSpPr>
            <a:spLocks noGrp="1"/>
          </p:cNvSpPr>
          <p:nvPr>
            <p:ph type="body" sz="quarter" idx="145"/>
          </p:nvPr>
        </p:nvSpPr>
        <p:spPr/>
        <p:txBody>
          <a:bodyPr/>
          <a:lstStyle/>
          <a:p>
            <a:r>
              <a:rPr lang="en-IN" dirty="0"/>
              <a:t>Name</a:t>
            </a:r>
            <a:endParaRPr lang="en-US" dirty="0"/>
          </a:p>
        </p:txBody>
      </p:sp>
      <p:sp>
        <p:nvSpPr>
          <p:cNvPr id="1181" name="Text Placeholder 1180">
            <a:extLst>
              <a:ext uri="{FF2B5EF4-FFF2-40B4-BE49-F238E27FC236}">
                <a16:creationId xmlns:a16="http://schemas.microsoft.com/office/drawing/2014/main" id="{8E4ABD4C-D444-4847-B909-8AA61195038A}"/>
              </a:ext>
            </a:extLst>
          </p:cNvPr>
          <p:cNvSpPr>
            <a:spLocks noGrp="1"/>
          </p:cNvSpPr>
          <p:nvPr>
            <p:ph type="body" sz="quarter" idx="146"/>
          </p:nvPr>
        </p:nvSpPr>
        <p:spPr/>
        <p:txBody>
          <a:bodyPr/>
          <a:lstStyle/>
          <a:p>
            <a:r>
              <a:rPr lang="en-IN" dirty="0"/>
              <a:t>Title</a:t>
            </a:r>
            <a:endParaRPr lang="en-US" dirty="0"/>
          </a:p>
        </p:txBody>
      </p:sp>
      <p:sp>
        <p:nvSpPr>
          <p:cNvPr id="1183" name="Text Placeholder 1182">
            <a:extLst>
              <a:ext uri="{FF2B5EF4-FFF2-40B4-BE49-F238E27FC236}">
                <a16:creationId xmlns:a16="http://schemas.microsoft.com/office/drawing/2014/main" id="{F44E5A00-E8F2-EE49-AD8E-E469C7CF44CB}"/>
              </a:ext>
            </a:extLst>
          </p:cNvPr>
          <p:cNvSpPr>
            <a:spLocks noGrp="1"/>
          </p:cNvSpPr>
          <p:nvPr>
            <p:ph type="body" sz="quarter" idx="147"/>
          </p:nvPr>
        </p:nvSpPr>
        <p:spPr/>
        <p:txBody>
          <a:bodyPr/>
          <a:lstStyle/>
          <a:p>
            <a:r>
              <a:rPr lang="en-IN" dirty="0"/>
              <a:t>Name</a:t>
            </a:r>
            <a:endParaRPr lang="en-US" dirty="0"/>
          </a:p>
        </p:txBody>
      </p:sp>
      <p:sp>
        <p:nvSpPr>
          <p:cNvPr id="1185" name="Text Placeholder 1184">
            <a:extLst>
              <a:ext uri="{FF2B5EF4-FFF2-40B4-BE49-F238E27FC236}">
                <a16:creationId xmlns:a16="http://schemas.microsoft.com/office/drawing/2014/main" id="{CA85A255-EC14-F245-8DFF-00D500B338AD}"/>
              </a:ext>
            </a:extLst>
          </p:cNvPr>
          <p:cNvSpPr>
            <a:spLocks noGrp="1"/>
          </p:cNvSpPr>
          <p:nvPr>
            <p:ph type="body" sz="quarter" idx="148"/>
          </p:nvPr>
        </p:nvSpPr>
        <p:spPr/>
        <p:txBody>
          <a:bodyPr/>
          <a:lstStyle/>
          <a:p>
            <a:r>
              <a:rPr lang="en-IN" dirty="0"/>
              <a:t>Title</a:t>
            </a:r>
            <a:endParaRPr lang="en-US" dirty="0"/>
          </a:p>
        </p:txBody>
      </p:sp>
      <p:sp>
        <p:nvSpPr>
          <p:cNvPr id="1187" name="Text Placeholder 1186">
            <a:extLst>
              <a:ext uri="{FF2B5EF4-FFF2-40B4-BE49-F238E27FC236}">
                <a16:creationId xmlns:a16="http://schemas.microsoft.com/office/drawing/2014/main" id="{C29490E7-5299-2346-A06B-E74147819C61}"/>
              </a:ext>
            </a:extLst>
          </p:cNvPr>
          <p:cNvSpPr>
            <a:spLocks noGrp="1"/>
          </p:cNvSpPr>
          <p:nvPr>
            <p:ph type="body" sz="quarter" idx="149"/>
          </p:nvPr>
        </p:nvSpPr>
        <p:spPr/>
        <p:txBody>
          <a:bodyPr/>
          <a:lstStyle/>
          <a:p>
            <a:r>
              <a:rPr lang="en-IN" dirty="0"/>
              <a:t>Name</a:t>
            </a:r>
            <a:endParaRPr lang="en-US" dirty="0"/>
          </a:p>
        </p:txBody>
      </p:sp>
      <p:sp>
        <p:nvSpPr>
          <p:cNvPr id="1189" name="Text Placeholder 1188">
            <a:extLst>
              <a:ext uri="{FF2B5EF4-FFF2-40B4-BE49-F238E27FC236}">
                <a16:creationId xmlns:a16="http://schemas.microsoft.com/office/drawing/2014/main" id="{84D1B502-E445-8B45-9DF9-1E602643E036}"/>
              </a:ext>
            </a:extLst>
          </p:cNvPr>
          <p:cNvSpPr>
            <a:spLocks noGrp="1"/>
          </p:cNvSpPr>
          <p:nvPr>
            <p:ph type="body" sz="quarter" idx="150"/>
          </p:nvPr>
        </p:nvSpPr>
        <p:spPr/>
        <p:txBody>
          <a:bodyPr/>
          <a:lstStyle/>
          <a:p>
            <a:r>
              <a:rPr lang="en-IN" dirty="0"/>
              <a:t>Title</a:t>
            </a:r>
            <a:endParaRPr lang="en-US" dirty="0"/>
          </a:p>
        </p:txBody>
      </p:sp>
      <p:sp>
        <p:nvSpPr>
          <p:cNvPr id="1191" name="Text Placeholder 1190">
            <a:extLst>
              <a:ext uri="{FF2B5EF4-FFF2-40B4-BE49-F238E27FC236}">
                <a16:creationId xmlns:a16="http://schemas.microsoft.com/office/drawing/2014/main" id="{A386261F-33D3-0A47-83A8-B1D1C5C5A449}"/>
              </a:ext>
            </a:extLst>
          </p:cNvPr>
          <p:cNvSpPr>
            <a:spLocks noGrp="1"/>
          </p:cNvSpPr>
          <p:nvPr>
            <p:ph type="body" sz="quarter" idx="151"/>
          </p:nvPr>
        </p:nvSpPr>
        <p:spPr/>
        <p:txBody>
          <a:bodyPr/>
          <a:lstStyle/>
          <a:p>
            <a:r>
              <a:rPr lang="en-IN" dirty="0"/>
              <a:t>Name</a:t>
            </a:r>
            <a:endParaRPr lang="en-US" dirty="0"/>
          </a:p>
        </p:txBody>
      </p:sp>
      <p:sp>
        <p:nvSpPr>
          <p:cNvPr id="1193" name="Text Placeholder 1192">
            <a:extLst>
              <a:ext uri="{FF2B5EF4-FFF2-40B4-BE49-F238E27FC236}">
                <a16:creationId xmlns:a16="http://schemas.microsoft.com/office/drawing/2014/main" id="{4CC702D7-04A8-0247-9F72-27074F64B03C}"/>
              </a:ext>
            </a:extLst>
          </p:cNvPr>
          <p:cNvSpPr>
            <a:spLocks noGrp="1"/>
          </p:cNvSpPr>
          <p:nvPr>
            <p:ph type="body" sz="quarter" idx="152"/>
          </p:nvPr>
        </p:nvSpPr>
        <p:spPr/>
        <p:txBody>
          <a:bodyPr/>
          <a:lstStyle/>
          <a:p>
            <a:r>
              <a:rPr lang="en-IN" dirty="0"/>
              <a:t>Title</a:t>
            </a:r>
            <a:endParaRPr lang="en-US" dirty="0"/>
          </a:p>
        </p:txBody>
      </p:sp>
      <p:sp>
        <p:nvSpPr>
          <p:cNvPr id="1195" name="Text Placeholder 1194">
            <a:extLst>
              <a:ext uri="{FF2B5EF4-FFF2-40B4-BE49-F238E27FC236}">
                <a16:creationId xmlns:a16="http://schemas.microsoft.com/office/drawing/2014/main" id="{4E401306-D7F8-534A-B4AF-7266D0BD9902}"/>
              </a:ext>
            </a:extLst>
          </p:cNvPr>
          <p:cNvSpPr>
            <a:spLocks noGrp="1"/>
          </p:cNvSpPr>
          <p:nvPr>
            <p:ph type="body" sz="quarter" idx="153"/>
          </p:nvPr>
        </p:nvSpPr>
        <p:spPr/>
        <p:txBody>
          <a:bodyPr/>
          <a:lstStyle/>
          <a:p>
            <a:r>
              <a:rPr lang="en-IN" dirty="0"/>
              <a:t>Name</a:t>
            </a:r>
            <a:endParaRPr lang="en-US" dirty="0"/>
          </a:p>
        </p:txBody>
      </p:sp>
      <p:sp>
        <p:nvSpPr>
          <p:cNvPr id="1197" name="Text Placeholder 1196">
            <a:extLst>
              <a:ext uri="{FF2B5EF4-FFF2-40B4-BE49-F238E27FC236}">
                <a16:creationId xmlns:a16="http://schemas.microsoft.com/office/drawing/2014/main" id="{79FADDFC-97C6-9F43-A828-18F326924677}"/>
              </a:ext>
            </a:extLst>
          </p:cNvPr>
          <p:cNvSpPr>
            <a:spLocks noGrp="1"/>
          </p:cNvSpPr>
          <p:nvPr>
            <p:ph type="body" sz="quarter" idx="154"/>
          </p:nvPr>
        </p:nvSpPr>
        <p:spPr/>
        <p:txBody>
          <a:bodyPr/>
          <a:lstStyle/>
          <a:p>
            <a:r>
              <a:rPr lang="en-IN" dirty="0"/>
              <a:t>Title</a:t>
            </a:r>
            <a:endParaRPr lang="en-US" dirty="0"/>
          </a:p>
        </p:txBody>
      </p:sp>
      <p:sp>
        <p:nvSpPr>
          <p:cNvPr id="1199" name="Text Placeholder 1198">
            <a:extLst>
              <a:ext uri="{FF2B5EF4-FFF2-40B4-BE49-F238E27FC236}">
                <a16:creationId xmlns:a16="http://schemas.microsoft.com/office/drawing/2014/main" id="{12715B8C-1E3F-A44A-A1E7-F57F1CF67403}"/>
              </a:ext>
            </a:extLst>
          </p:cNvPr>
          <p:cNvSpPr>
            <a:spLocks noGrp="1"/>
          </p:cNvSpPr>
          <p:nvPr>
            <p:ph type="body" sz="quarter" idx="155"/>
          </p:nvPr>
        </p:nvSpPr>
        <p:spPr/>
        <p:txBody>
          <a:bodyPr/>
          <a:lstStyle/>
          <a:p>
            <a:r>
              <a:rPr lang="en-IN" dirty="0"/>
              <a:t>Name</a:t>
            </a:r>
            <a:endParaRPr lang="en-US" dirty="0"/>
          </a:p>
        </p:txBody>
      </p:sp>
      <p:sp>
        <p:nvSpPr>
          <p:cNvPr id="1201" name="Text Placeholder 1200">
            <a:extLst>
              <a:ext uri="{FF2B5EF4-FFF2-40B4-BE49-F238E27FC236}">
                <a16:creationId xmlns:a16="http://schemas.microsoft.com/office/drawing/2014/main" id="{D12D0371-35F9-2348-B7E3-91A23F0B39FC}"/>
              </a:ext>
            </a:extLst>
          </p:cNvPr>
          <p:cNvSpPr>
            <a:spLocks noGrp="1"/>
          </p:cNvSpPr>
          <p:nvPr>
            <p:ph type="body" sz="quarter" idx="156"/>
          </p:nvPr>
        </p:nvSpPr>
        <p:spPr/>
        <p:txBody>
          <a:bodyPr/>
          <a:lstStyle/>
          <a:p>
            <a:r>
              <a:rPr lang="en-IN" dirty="0"/>
              <a:t>Title</a:t>
            </a:r>
            <a:endParaRPr lang="en-US" dirty="0"/>
          </a:p>
        </p:txBody>
      </p:sp>
      <p:sp>
        <p:nvSpPr>
          <p:cNvPr id="1203" name="Text Placeholder 1202">
            <a:extLst>
              <a:ext uri="{FF2B5EF4-FFF2-40B4-BE49-F238E27FC236}">
                <a16:creationId xmlns:a16="http://schemas.microsoft.com/office/drawing/2014/main" id="{066F0EC4-8593-F24A-970F-923C0115B03B}"/>
              </a:ext>
            </a:extLst>
          </p:cNvPr>
          <p:cNvSpPr>
            <a:spLocks noGrp="1"/>
          </p:cNvSpPr>
          <p:nvPr>
            <p:ph type="body" sz="quarter" idx="157"/>
          </p:nvPr>
        </p:nvSpPr>
        <p:spPr/>
        <p:txBody>
          <a:bodyPr/>
          <a:lstStyle/>
          <a:p>
            <a:r>
              <a:rPr lang="en-IN" dirty="0"/>
              <a:t>Name</a:t>
            </a:r>
            <a:endParaRPr lang="en-US" dirty="0"/>
          </a:p>
        </p:txBody>
      </p:sp>
      <p:sp>
        <p:nvSpPr>
          <p:cNvPr id="1205" name="Text Placeholder 1204">
            <a:extLst>
              <a:ext uri="{FF2B5EF4-FFF2-40B4-BE49-F238E27FC236}">
                <a16:creationId xmlns:a16="http://schemas.microsoft.com/office/drawing/2014/main" id="{0BA3BEFF-9CDD-B44F-AED2-FD727A5DB6CF}"/>
              </a:ext>
            </a:extLst>
          </p:cNvPr>
          <p:cNvSpPr>
            <a:spLocks noGrp="1"/>
          </p:cNvSpPr>
          <p:nvPr>
            <p:ph type="body" sz="quarter" idx="158"/>
          </p:nvPr>
        </p:nvSpPr>
        <p:spPr/>
        <p:txBody>
          <a:bodyPr/>
          <a:lstStyle/>
          <a:p>
            <a:r>
              <a:rPr lang="en-IN" dirty="0"/>
              <a:t>Title</a:t>
            </a:r>
            <a:endParaRPr lang="en-US" dirty="0"/>
          </a:p>
        </p:txBody>
      </p:sp>
      <p:sp>
        <p:nvSpPr>
          <p:cNvPr id="1207" name="Text Placeholder 1206">
            <a:extLst>
              <a:ext uri="{FF2B5EF4-FFF2-40B4-BE49-F238E27FC236}">
                <a16:creationId xmlns:a16="http://schemas.microsoft.com/office/drawing/2014/main" id="{A4D51D9E-8790-0241-B5D9-3BDF081A3D64}"/>
              </a:ext>
            </a:extLst>
          </p:cNvPr>
          <p:cNvSpPr>
            <a:spLocks noGrp="1"/>
          </p:cNvSpPr>
          <p:nvPr>
            <p:ph type="body" sz="quarter" idx="159"/>
          </p:nvPr>
        </p:nvSpPr>
        <p:spPr/>
        <p:txBody>
          <a:bodyPr/>
          <a:lstStyle/>
          <a:p>
            <a:r>
              <a:rPr lang="en-IN" dirty="0"/>
              <a:t>Name</a:t>
            </a:r>
            <a:endParaRPr lang="en-US" dirty="0"/>
          </a:p>
        </p:txBody>
      </p:sp>
      <p:sp>
        <p:nvSpPr>
          <p:cNvPr id="1209" name="Text Placeholder 1208">
            <a:extLst>
              <a:ext uri="{FF2B5EF4-FFF2-40B4-BE49-F238E27FC236}">
                <a16:creationId xmlns:a16="http://schemas.microsoft.com/office/drawing/2014/main" id="{CAEE1857-B7DC-5A4F-8579-C7FD0FADA69B}"/>
              </a:ext>
            </a:extLst>
          </p:cNvPr>
          <p:cNvSpPr>
            <a:spLocks noGrp="1"/>
          </p:cNvSpPr>
          <p:nvPr>
            <p:ph type="body" sz="quarter" idx="160"/>
          </p:nvPr>
        </p:nvSpPr>
        <p:spPr/>
        <p:txBody>
          <a:bodyPr/>
          <a:lstStyle/>
          <a:p>
            <a:r>
              <a:rPr lang="en-IN" dirty="0"/>
              <a:t>Title</a:t>
            </a:r>
            <a:endParaRPr lang="en-US" dirty="0"/>
          </a:p>
        </p:txBody>
      </p:sp>
      <p:sp>
        <p:nvSpPr>
          <p:cNvPr id="1211" name="Text Placeholder 1210">
            <a:extLst>
              <a:ext uri="{FF2B5EF4-FFF2-40B4-BE49-F238E27FC236}">
                <a16:creationId xmlns:a16="http://schemas.microsoft.com/office/drawing/2014/main" id="{36FDA237-24E0-4243-846B-7CA2841E539C}"/>
              </a:ext>
            </a:extLst>
          </p:cNvPr>
          <p:cNvSpPr>
            <a:spLocks noGrp="1"/>
          </p:cNvSpPr>
          <p:nvPr>
            <p:ph type="body" sz="quarter" idx="161"/>
          </p:nvPr>
        </p:nvSpPr>
        <p:spPr/>
        <p:txBody>
          <a:bodyPr/>
          <a:lstStyle/>
          <a:p>
            <a:r>
              <a:rPr lang="en-IN" dirty="0"/>
              <a:t>Name</a:t>
            </a:r>
            <a:endParaRPr lang="en-US" dirty="0"/>
          </a:p>
        </p:txBody>
      </p:sp>
      <p:sp>
        <p:nvSpPr>
          <p:cNvPr id="1213" name="Text Placeholder 1212">
            <a:extLst>
              <a:ext uri="{FF2B5EF4-FFF2-40B4-BE49-F238E27FC236}">
                <a16:creationId xmlns:a16="http://schemas.microsoft.com/office/drawing/2014/main" id="{AA0A63DC-62B6-A444-AF11-EA68F276BECB}"/>
              </a:ext>
            </a:extLst>
          </p:cNvPr>
          <p:cNvSpPr>
            <a:spLocks noGrp="1"/>
          </p:cNvSpPr>
          <p:nvPr>
            <p:ph type="body" sz="quarter" idx="162"/>
          </p:nvPr>
        </p:nvSpPr>
        <p:spPr/>
        <p:txBody>
          <a:bodyPr/>
          <a:lstStyle/>
          <a:p>
            <a:r>
              <a:rPr lang="en-IN" dirty="0"/>
              <a:t>Title</a:t>
            </a:r>
            <a:endParaRPr lang="en-US" dirty="0"/>
          </a:p>
        </p:txBody>
      </p:sp>
      <p:sp>
        <p:nvSpPr>
          <p:cNvPr id="1215" name="Text Placeholder 1214">
            <a:extLst>
              <a:ext uri="{FF2B5EF4-FFF2-40B4-BE49-F238E27FC236}">
                <a16:creationId xmlns:a16="http://schemas.microsoft.com/office/drawing/2014/main" id="{F879953C-8C53-3B4B-9F3A-8A428772202A}"/>
              </a:ext>
            </a:extLst>
          </p:cNvPr>
          <p:cNvSpPr>
            <a:spLocks noGrp="1"/>
          </p:cNvSpPr>
          <p:nvPr>
            <p:ph type="body" sz="quarter" idx="163"/>
          </p:nvPr>
        </p:nvSpPr>
        <p:spPr/>
        <p:txBody>
          <a:bodyPr/>
          <a:lstStyle/>
          <a:p>
            <a:r>
              <a:rPr lang="en-IN" dirty="0"/>
              <a:t>Name</a:t>
            </a:r>
            <a:endParaRPr lang="en-US" dirty="0"/>
          </a:p>
        </p:txBody>
      </p:sp>
      <p:sp>
        <p:nvSpPr>
          <p:cNvPr id="1217" name="Text Placeholder 1216">
            <a:extLst>
              <a:ext uri="{FF2B5EF4-FFF2-40B4-BE49-F238E27FC236}">
                <a16:creationId xmlns:a16="http://schemas.microsoft.com/office/drawing/2014/main" id="{68C89184-E9B4-6C4C-B0EC-F6C8673C78E5}"/>
              </a:ext>
            </a:extLst>
          </p:cNvPr>
          <p:cNvSpPr>
            <a:spLocks noGrp="1"/>
          </p:cNvSpPr>
          <p:nvPr>
            <p:ph type="body" sz="quarter" idx="164"/>
          </p:nvPr>
        </p:nvSpPr>
        <p:spPr/>
        <p:txBody>
          <a:bodyPr/>
          <a:lstStyle/>
          <a:p>
            <a:r>
              <a:rPr lang="en-IN" dirty="0"/>
              <a:t>Title</a:t>
            </a:r>
            <a:endParaRPr lang="en-US" dirty="0"/>
          </a:p>
        </p:txBody>
      </p:sp>
      <p:sp>
        <p:nvSpPr>
          <p:cNvPr id="1219" name="Text Placeholder 1218">
            <a:extLst>
              <a:ext uri="{FF2B5EF4-FFF2-40B4-BE49-F238E27FC236}">
                <a16:creationId xmlns:a16="http://schemas.microsoft.com/office/drawing/2014/main" id="{C24EEEFF-1311-784F-B51C-ABFBD46492EE}"/>
              </a:ext>
            </a:extLst>
          </p:cNvPr>
          <p:cNvSpPr>
            <a:spLocks noGrp="1"/>
          </p:cNvSpPr>
          <p:nvPr>
            <p:ph type="body" sz="quarter" idx="165"/>
          </p:nvPr>
        </p:nvSpPr>
        <p:spPr/>
        <p:txBody>
          <a:bodyPr/>
          <a:lstStyle/>
          <a:p>
            <a:r>
              <a:rPr lang="en-IN" dirty="0"/>
              <a:t>Name</a:t>
            </a:r>
            <a:endParaRPr lang="en-US" dirty="0"/>
          </a:p>
        </p:txBody>
      </p:sp>
      <p:sp>
        <p:nvSpPr>
          <p:cNvPr id="1221" name="Text Placeholder 1220">
            <a:extLst>
              <a:ext uri="{FF2B5EF4-FFF2-40B4-BE49-F238E27FC236}">
                <a16:creationId xmlns:a16="http://schemas.microsoft.com/office/drawing/2014/main" id="{246D5E74-5101-934D-87BC-07D6BD944D27}"/>
              </a:ext>
            </a:extLst>
          </p:cNvPr>
          <p:cNvSpPr>
            <a:spLocks noGrp="1"/>
          </p:cNvSpPr>
          <p:nvPr>
            <p:ph type="body" sz="quarter" idx="166"/>
          </p:nvPr>
        </p:nvSpPr>
        <p:spPr/>
        <p:txBody>
          <a:bodyPr/>
          <a:lstStyle/>
          <a:p>
            <a:r>
              <a:rPr lang="en-IN" dirty="0"/>
              <a:t>Title</a:t>
            </a:r>
            <a:endParaRPr lang="en-US" dirty="0"/>
          </a:p>
        </p:txBody>
      </p:sp>
      <p:sp>
        <p:nvSpPr>
          <p:cNvPr id="998" name="Text Placeholder 997">
            <a:extLst>
              <a:ext uri="{FF2B5EF4-FFF2-40B4-BE49-F238E27FC236}">
                <a16:creationId xmlns:a16="http://schemas.microsoft.com/office/drawing/2014/main" id="{5CFCCA98-7E7D-D048-A354-24A6F278ED9D}"/>
              </a:ext>
            </a:extLst>
          </p:cNvPr>
          <p:cNvSpPr>
            <a:spLocks noGrp="1"/>
          </p:cNvSpPr>
          <p:nvPr>
            <p:ph type="body" sz="quarter" idx="167"/>
          </p:nvPr>
        </p:nvSpPr>
        <p:spPr/>
        <p:txBody>
          <a:bodyPr/>
          <a:lstStyle/>
          <a:p>
            <a:r>
              <a:rPr lang="en-US" dirty="0"/>
              <a:t>Name</a:t>
            </a:r>
          </a:p>
        </p:txBody>
      </p:sp>
      <p:sp>
        <p:nvSpPr>
          <p:cNvPr id="1016" name="Google Shape;1016;p46"/>
          <p:cNvSpPr txBox="1">
            <a:spLocks noGrp="1"/>
          </p:cNvSpPr>
          <p:nvPr>
            <p:ph type="body" sz="quarter" idx="168"/>
          </p:nvPr>
        </p:nvSpPr>
        <p:spPr/>
        <p:txBody>
          <a:bodyPr/>
          <a:lstStyle/>
          <a:p>
            <a:pPr lvl="0"/>
            <a:r>
              <a:rPr lang="en-IN" dirty="0"/>
              <a:t>Name</a:t>
            </a:r>
          </a:p>
        </p:txBody>
      </p:sp>
      <p:sp>
        <p:nvSpPr>
          <p:cNvPr id="999" name="Text Placeholder 998">
            <a:extLst>
              <a:ext uri="{FF2B5EF4-FFF2-40B4-BE49-F238E27FC236}">
                <a16:creationId xmlns:a16="http://schemas.microsoft.com/office/drawing/2014/main" id="{20EF9D4D-FBAE-F34E-AF65-F4ABB09A17A4}"/>
              </a:ext>
            </a:extLst>
          </p:cNvPr>
          <p:cNvSpPr>
            <a:spLocks noGrp="1"/>
          </p:cNvSpPr>
          <p:nvPr>
            <p:ph type="body" sz="quarter" idx="199"/>
          </p:nvPr>
        </p:nvSpPr>
        <p:spPr/>
        <p:txBody>
          <a:bodyPr/>
          <a:lstStyle/>
          <a:p>
            <a:r>
              <a:rPr lang="en-US" dirty="0"/>
              <a:t>Team Intro Layout with 25 Headshots</a:t>
            </a:r>
          </a:p>
        </p:txBody>
      </p:sp>
    </p:spTree>
    <p:extLst>
      <p:ext uri="{BB962C8B-B14F-4D97-AF65-F5344CB8AC3E}">
        <p14:creationId xmlns:p14="http://schemas.microsoft.com/office/powerpoint/2010/main" val="173835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3" name="Picture Placeholder 2" descr="A picture containing person, person, indoor, suit&#10;&#10;Description automatically generated">
            <a:extLst>
              <a:ext uri="{FF2B5EF4-FFF2-40B4-BE49-F238E27FC236}">
                <a16:creationId xmlns:a16="http://schemas.microsoft.com/office/drawing/2014/main" id="{A0AA88DC-FA12-F640-8E4A-98C66871CADB}"/>
              </a:ext>
            </a:extLst>
          </p:cNvPr>
          <p:cNvPicPr>
            <a:picLocks noGrp="1" noChangeAspect="1"/>
          </p:cNvPicPr>
          <p:nvPr>
            <p:ph type="pic" idx="4"/>
          </p:nvPr>
        </p:nvPicPr>
        <p:blipFill rotWithShape="1">
          <a:blip r:embed="rId3"/>
          <a:srcRect/>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D212A313-678A-0D4A-BAA7-3EF2645A4143}"/>
              </a:ext>
            </a:extLst>
          </p:cNvPr>
          <p:cNvPicPr>
            <a:picLocks noGrp="1" noChangeAspect="1"/>
          </p:cNvPicPr>
          <p:nvPr>
            <p:ph type="pic" idx="5"/>
          </p:nvPr>
        </p:nvPicPr>
        <p:blipFill rotWithShape="1">
          <a:blip r:embed="rId4"/>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31E5A18F-DA70-DD46-968A-245023269FD4}"/>
              </a:ext>
            </a:extLst>
          </p:cNvPr>
          <p:cNvPicPr>
            <a:picLocks noGrp="1" noChangeAspect="1"/>
          </p:cNvPicPr>
          <p:nvPr>
            <p:ph type="pic" idx="6"/>
          </p:nvPr>
        </p:nvPicPr>
        <p:blipFill rotWithShape="1">
          <a:blip r:embed="rId5"/>
          <a:srcRect/>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66735D22-464E-EE47-B2ED-4B4EC0D5E61E}"/>
              </a:ext>
            </a:extLst>
          </p:cNvPr>
          <p:cNvPicPr>
            <a:picLocks noGrp="1" noChangeAspect="1"/>
          </p:cNvPicPr>
          <p:nvPr>
            <p:ph type="pic" idx="7"/>
          </p:nvPr>
        </p:nvPicPr>
        <p:blipFill rotWithShape="1">
          <a:blip r:embed="rId6"/>
          <a:srcRect/>
          <a:stretch/>
        </p:blipFill>
        <p:spPr/>
      </p:pic>
      <p:pic>
        <p:nvPicPr>
          <p:cNvPr id="21" name="Picture Placeholder 20" descr="A person wearing glasses&#10;&#10;Description automatically generated with medium confidence">
            <a:extLst>
              <a:ext uri="{FF2B5EF4-FFF2-40B4-BE49-F238E27FC236}">
                <a16:creationId xmlns:a16="http://schemas.microsoft.com/office/drawing/2014/main" id="{6FF92FFA-EB4E-6344-BC64-2123BE564F99}"/>
              </a:ext>
            </a:extLst>
          </p:cNvPr>
          <p:cNvPicPr>
            <a:picLocks noGrp="1" noChangeAspect="1"/>
          </p:cNvPicPr>
          <p:nvPr>
            <p:ph type="pic" idx="8"/>
          </p:nvPr>
        </p:nvPicPr>
        <p:blipFill rotWithShape="1">
          <a:blip r:embed="rId7"/>
          <a:srcRect/>
          <a:stretch/>
        </p:blipFill>
        <p:spPr/>
      </p:pic>
      <p:pic>
        <p:nvPicPr>
          <p:cNvPr id="19" name="Picture Placeholder 18" descr="A picture containing person, person, indoor&#10;&#10;Description automatically generated">
            <a:extLst>
              <a:ext uri="{FF2B5EF4-FFF2-40B4-BE49-F238E27FC236}">
                <a16:creationId xmlns:a16="http://schemas.microsoft.com/office/drawing/2014/main" id="{872B48F8-D999-4641-9E50-5FBA96882A28}"/>
              </a:ext>
            </a:extLst>
          </p:cNvPr>
          <p:cNvPicPr>
            <a:picLocks noGrp="1" noChangeAspect="1"/>
          </p:cNvPicPr>
          <p:nvPr>
            <p:ph type="pic" idx="9"/>
          </p:nvPr>
        </p:nvPicPr>
        <p:blipFill rotWithShape="1">
          <a:blip r:embed="rId8"/>
          <a:srcRect l="108" r="108"/>
          <a:stretch/>
        </p:blipFill>
        <p:spPr/>
      </p:pic>
      <p:pic>
        <p:nvPicPr>
          <p:cNvPr id="17" name="Picture Placeholder 16" descr="A person smiling for the camera&#10;&#10;Description automatically generated with medium confidence">
            <a:extLst>
              <a:ext uri="{FF2B5EF4-FFF2-40B4-BE49-F238E27FC236}">
                <a16:creationId xmlns:a16="http://schemas.microsoft.com/office/drawing/2014/main" id="{E0081188-9D5E-D24C-B9A4-667CEEF6E562}"/>
              </a:ext>
            </a:extLst>
          </p:cNvPr>
          <p:cNvPicPr>
            <a:picLocks noGrp="1" noChangeAspect="1"/>
          </p:cNvPicPr>
          <p:nvPr>
            <p:ph type="pic" idx="13"/>
          </p:nvPr>
        </p:nvPicPr>
        <p:blipFill rotWithShape="1">
          <a:blip r:embed="rId9"/>
          <a:srcRect/>
          <a:stretch/>
        </p:blipFill>
        <p:spPr/>
      </p:pic>
      <p:pic>
        <p:nvPicPr>
          <p:cNvPr id="15" name="Picture Placeholder 14" descr="A person in a suit and tie&#10;&#10;Description automatically generated with medium confidence">
            <a:extLst>
              <a:ext uri="{FF2B5EF4-FFF2-40B4-BE49-F238E27FC236}">
                <a16:creationId xmlns:a16="http://schemas.microsoft.com/office/drawing/2014/main" id="{8C0A6983-9562-0645-BB2B-52539C8A7B1A}"/>
              </a:ext>
            </a:extLst>
          </p:cNvPr>
          <p:cNvPicPr>
            <a:picLocks noGrp="1" noChangeAspect="1"/>
          </p:cNvPicPr>
          <p:nvPr>
            <p:ph type="pic" idx="14"/>
          </p:nvPr>
        </p:nvPicPr>
        <p:blipFill rotWithShape="1">
          <a:blip r:embed="rId10"/>
          <a:srcRect/>
          <a:stretch/>
        </p:blipFill>
        <p:spPr/>
      </p:pic>
      <p:pic>
        <p:nvPicPr>
          <p:cNvPr id="13" name="Picture Placeholder 12" descr="A person with dark hair&#10;&#10;Description automatically generated with low confidence">
            <a:extLst>
              <a:ext uri="{FF2B5EF4-FFF2-40B4-BE49-F238E27FC236}">
                <a16:creationId xmlns:a16="http://schemas.microsoft.com/office/drawing/2014/main" id="{B32BBC77-95C0-F942-AE19-07EB29DE33F0}"/>
              </a:ext>
            </a:extLst>
          </p:cNvPr>
          <p:cNvPicPr>
            <a:picLocks noGrp="1" noChangeAspect="1"/>
          </p:cNvPicPr>
          <p:nvPr>
            <p:ph type="pic" idx="15"/>
          </p:nvPr>
        </p:nvPicPr>
        <p:blipFill rotWithShape="1">
          <a:blip r:embed="rId11"/>
          <a:srcRect/>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630C8C63-47AB-224D-B29A-F2DCB7644AB1}"/>
              </a:ext>
            </a:extLst>
          </p:cNvPr>
          <p:cNvPicPr>
            <a:picLocks noGrp="1" noChangeAspect="1"/>
          </p:cNvPicPr>
          <p:nvPr>
            <p:ph type="pic" idx="16"/>
          </p:nvPr>
        </p:nvPicPr>
        <p:blipFill rotWithShape="1">
          <a:blip r:embed="rId12"/>
          <a:srcRect/>
          <a:stretch/>
        </p:blipFill>
        <p:spPr/>
      </p:pic>
      <p:sp>
        <p:nvSpPr>
          <p:cNvPr id="47" name="Text Placeholder 46">
            <a:extLst>
              <a:ext uri="{FF2B5EF4-FFF2-40B4-BE49-F238E27FC236}">
                <a16:creationId xmlns:a16="http://schemas.microsoft.com/office/drawing/2014/main" id="{9CC87953-34AE-924A-AA88-42703BAE4F4F}"/>
              </a:ext>
            </a:extLst>
          </p:cNvPr>
          <p:cNvSpPr>
            <a:spLocks noGrp="1"/>
          </p:cNvSpPr>
          <p:nvPr>
            <p:ph type="body" sz="quarter" idx="44"/>
          </p:nvPr>
        </p:nvSpPr>
        <p:spPr/>
        <p:txBody>
          <a:bodyPr/>
          <a:lstStyle/>
          <a:p>
            <a:r>
              <a:rPr lang="en-US" dirty="0"/>
              <a:t>L1</a:t>
            </a:r>
          </a:p>
        </p:txBody>
      </p:sp>
      <p:sp>
        <p:nvSpPr>
          <p:cNvPr id="49" name="Text Placeholder 48">
            <a:extLst>
              <a:ext uri="{FF2B5EF4-FFF2-40B4-BE49-F238E27FC236}">
                <a16:creationId xmlns:a16="http://schemas.microsoft.com/office/drawing/2014/main" id="{C3A178F5-9B10-0249-BA04-6B43F8E58836}"/>
              </a:ext>
            </a:extLst>
          </p:cNvPr>
          <p:cNvSpPr>
            <a:spLocks noGrp="1"/>
          </p:cNvSpPr>
          <p:nvPr>
            <p:ph type="body" sz="quarter" idx="45"/>
          </p:nvPr>
        </p:nvSpPr>
        <p:spPr/>
        <p:txBody>
          <a:bodyPr/>
          <a:lstStyle/>
          <a:p>
            <a:r>
              <a:rPr lang="en-US"/>
              <a:t>Name</a:t>
            </a:r>
          </a:p>
        </p:txBody>
      </p:sp>
      <p:sp>
        <p:nvSpPr>
          <p:cNvPr id="51" name="Text Placeholder 50">
            <a:extLst>
              <a:ext uri="{FF2B5EF4-FFF2-40B4-BE49-F238E27FC236}">
                <a16:creationId xmlns:a16="http://schemas.microsoft.com/office/drawing/2014/main" id="{F6F1475A-E0D4-1F44-A340-5FB8D0E9DBD5}"/>
              </a:ext>
            </a:extLst>
          </p:cNvPr>
          <p:cNvSpPr>
            <a:spLocks noGrp="1"/>
          </p:cNvSpPr>
          <p:nvPr>
            <p:ph type="body" sz="quarter" idx="46"/>
          </p:nvPr>
        </p:nvSpPr>
        <p:spPr/>
        <p:txBody>
          <a:bodyPr/>
          <a:lstStyle/>
          <a:p>
            <a:r>
              <a:rPr lang="en-US"/>
              <a:t>Title</a:t>
            </a:r>
          </a:p>
        </p:txBody>
      </p:sp>
      <p:sp>
        <p:nvSpPr>
          <p:cNvPr id="53" name="Text Placeholder 52">
            <a:extLst>
              <a:ext uri="{FF2B5EF4-FFF2-40B4-BE49-F238E27FC236}">
                <a16:creationId xmlns:a16="http://schemas.microsoft.com/office/drawing/2014/main" id="{CC2B8505-404B-4740-B3D5-EB4DD2F7AAA9}"/>
              </a:ext>
            </a:extLst>
          </p:cNvPr>
          <p:cNvSpPr>
            <a:spLocks noGrp="1"/>
          </p:cNvSpPr>
          <p:nvPr>
            <p:ph type="body" sz="quarter" idx="47"/>
          </p:nvPr>
        </p:nvSpPr>
        <p:spPr/>
        <p:txBody>
          <a:bodyPr/>
          <a:lstStyle/>
          <a:p>
            <a:r>
              <a:rPr lang="en-US" dirty="0"/>
              <a:t>L2</a:t>
            </a:r>
          </a:p>
        </p:txBody>
      </p:sp>
      <p:sp>
        <p:nvSpPr>
          <p:cNvPr id="55" name="Text Placeholder 54">
            <a:extLst>
              <a:ext uri="{FF2B5EF4-FFF2-40B4-BE49-F238E27FC236}">
                <a16:creationId xmlns:a16="http://schemas.microsoft.com/office/drawing/2014/main" id="{02E40EB9-EEB0-3649-8E0E-AA7C69A2790B}"/>
              </a:ext>
            </a:extLst>
          </p:cNvPr>
          <p:cNvSpPr>
            <a:spLocks noGrp="1"/>
          </p:cNvSpPr>
          <p:nvPr>
            <p:ph type="body" sz="quarter" idx="48"/>
          </p:nvPr>
        </p:nvSpPr>
        <p:spPr/>
        <p:txBody>
          <a:bodyPr/>
          <a:lstStyle/>
          <a:p>
            <a:r>
              <a:rPr lang="en-US" dirty="0"/>
              <a:t>L3</a:t>
            </a:r>
          </a:p>
        </p:txBody>
      </p:sp>
      <p:sp>
        <p:nvSpPr>
          <p:cNvPr id="57" name="Text Placeholder 56">
            <a:extLst>
              <a:ext uri="{FF2B5EF4-FFF2-40B4-BE49-F238E27FC236}">
                <a16:creationId xmlns:a16="http://schemas.microsoft.com/office/drawing/2014/main" id="{2406D0C1-232C-8E46-BBCE-306010BBBCE7}"/>
              </a:ext>
            </a:extLst>
          </p:cNvPr>
          <p:cNvSpPr>
            <a:spLocks noGrp="1"/>
          </p:cNvSpPr>
          <p:nvPr>
            <p:ph type="body" sz="quarter" idx="49"/>
          </p:nvPr>
        </p:nvSpPr>
        <p:spPr/>
        <p:txBody>
          <a:bodyPr/>
          <a:lstStyle/>
          <a:p>
            <a:r>
              <a:rPr lang="en-US"/>
              <a:t>Name</a:t>
            </a:r>
          </a:p>
        </p:txBody>
      </p:sp>
      <p:sp>
        <p:nvSpPr>
          <p:cNvPr id="59" name="Text Placeholder 58">
            <a:extLst>
              <a:ext uri="{FF2B5EF4-FFF2-40B4-BE49-F238E27FC236}">
                <a16:creationId xmlns:a16="http://schemas.microsoft.com/office/drawing/2014/main" id="{432AA357-0806-0143-8338-D89242272B45}"/>
              </a:ext>
            </a:extLst>
          </p:cNvPr>
          <p:cNvSpPr>
            <a:spLocks noGrp="1"/>
          </p:cNvSpPr>
          <p:nvPr>
            <p:ph type="body" sz="quarter" idx="50"/>
          </p:nvPr>
        </p:nvSpPr>
        <p:spPr/>
        <p:txBody>
          <a:bodyPr/>
          <a:lstStyle/>
          <a:p>
            <a:r>
              <a:rPr lang="en-US"/>
              <a:t>Title</a:t>
            </a:r>
          </a:p>
        </p:txBody>
      </p:sp>
      <p:sp>
        <p:nvSpPr>
          <p:cNvPr id="61" name="Text Placeholder 60">
            <a:extLst>
              <a:ext uri="{FF2B5EF4-FFF2-40B4-BE49-F238E27FC236}">
                <a16:creationId xmlns:a16="http://schemas.microsoft.com/office/drawing/2014/main" id="{A5FF37C2-EA79-D64D-BF27-B695E603F78F}"/>
              </a:ext>
            </a:extLst>
          </p:cNvPr>
          <p:cNvSpPr>
            <a:spLocks noGrp="1"/>
          </p:cNvSpPr>
          <p:nvPr>
            <p:ph type="body" sz="quarter" idx="51"/>
          </p:nvPr>
        </p:nvSpPr>
        <p:spPr/>
        <p:txBody>
          <a:bodyPr/>
          <a:lstStyle/>
          <a:p>
            <a:r>
              <a:rPr lang="en-US"/>
              <a:t>Name</a:t>
            </a:r>
          </a:p>
        </p:txBody>
      </p:sp>
      <p:sp>
        <p:nvSpPr>
          <p:cNvPr id="63" name="Text Placeholder 62">
            <a:extLst>
              <a:ext uri="{FF2B5EF4-FFF2-40B4-BE49-F238E27FC236}">
                <a16:creationId xmlns:a16="http://schemas.microsoft.com/office/drawing/2014/main" id="{2A3BD29E-51F2-E046-812F-EA0E59ABD1F2}"/>
              </a:ext>
            </a:extLst>
          </p:cNvPr>
          <p:cNvSpPr>
            <a:spLocks noGrp="1"/>
          </p:cNvSpPr>
          <p:nvPr>
            <p:ph type="body" sz="quarter" idx="52"/>
          </p:nvPr>
        </p:nvSpPr>
        <p:spPr/>
        <p:txBody>
          <a:bodyPr/>
          <a:lstStyle/>
          <a:p>
            <a:r>
              <a:rPr lang="en-US"/>
              <a:t>Title</a:t>
            </a:r>
          </a:p>
        </p:txBody>
      </p:sp>
      <p:sp>
        <p:nvSpPr>
          <p:cNvPr id="1089" name="Text Placeholder 1088">
            <a:extLst>
              <a:ext uri="{FF2B5EF4-FFF2-40B4-BE49-F238E27FC236}">
                <a16:creationId xmlns:a16="http://schemas.microsoft.com/office/drawing/2014/main" id="{4264EFDA-91A5-4E48-9EDA-1C37E784EF1C}"/>
              </a:ext>
            </a:extLst>
          </p:cNvPr>
          <p:cNvSpPr>
            <a:spLocks noGrp="1"/>
          </p:cNvSpPr>
          <p:nvPr>
            <p:ph type="body" sz="quarter" idx="53"/>
          </p:nvPr>
        </p:nvSpPr>
        <p:spPr/>
        <p:txBody>
          <a:bodyPr/>
          <a:lstStyle/>
          <a:p>
            <a:r>
              <a:rPr lang="en-US"/>
              <a:t>Name</a:t>
            </a:r>
          </a:p>
        </p:txBody>
      </p:sp>
      <p:sp>
        <p:nvSpPr>
          <p:cNvPr id="1091" name="Text Placeholder 1090">
            <a:extLst>
              <a:ext uri="{FF2B5EF4-FFF2-40B4-BE49-F238E27FC236}">
                <a16:creationId xmlns:a16="http://schemas.microsoft.com/office/drawing/2014/main" id="{6F579C2A-524A-F443-A085-27914F2F7B98}"/>
              </a:ext>
            </a:extLst>
          </p:cNvPr>
          <p:cNvSpPr>
            <a:spLocks noGrp="1"/>
          </p:cNvSpPr>
          <p:nvPr>
            <p:ph type="body" sz="quarter" idx="54"/>
          </p:nvPr>
        </p:nvSpPr>
        <p:spPr/>
        <p:txBody>
          <a:bodyPr/>
          <a:lstStyle/>
          <a:p>
            <a:r>
              <a:rPr lang="en-US"/>
              <a:t>Title</a:t>
            </a:r>
          </a:p>
        </p:txBody>
      </p:sp>
      <p:sp>
        <p:nvSpPr>
          <p:cNvPr id="1093" name="Text Placeholder 1092">
            <a:extLst>
              <a:ext uri="{FF2B5EF4-FFF2-40B4-BE49-F238E27FC236}">
                <a16:creationId xmlns:a16="http://schemas.microsoft.com/office/drawing/2014/main" id="{7FAB6038-502B-7948-8675-792988E2D1B9}"/>
              </a:ext>
            </a:extLst>
          </p:cNvPr>
          <p:cNvSpPr>
            <a:spLocks noGrp="1"/>
          </p:cNvSpPr>
          <p:nvPr>
            <p:ph type="body" sz="quarter" idx="55"/>
          </p:nvPr>
        </p:nvSpPr>
        <p:spPr/>
        <p:txBody>
          <a:bodyPr/>
          <a:lstStyle/>
          <a:p>
            <a:r>
              <a:rPr lang="en-US"/>
              <a:t>Name</a:t>
            </a:r>
          </a:p>
        </p:txBody>
      </p:sp>
      <p:sp>
        <p:nvSpPr>
          <p:cNvPr id="1099" name="Text Placeholder 1098">
            <a:extLst>
              <a:ext uri="{FF2B5EF4-FFF2-40B4-BE49-F238E27FC236}">
                <a16:creationId xmlns:a16="http://schemas.microsoft.com/office/drawing/2014/main" id="{ECC045E4-39CA-4044-9BFF-BCECA0FA8896}"/>
              </a:ext>
            </a:extLst>
          </p:cNvPr>
          <p:cNvSpPr>
            <a:spLocks noGrp="1"/>
          </p:cNvSpPr>
          <p:nvPr>
            <p:ph type="body" sz="quarter" idx="56"/>
          </p:nvPr>
        </p:nvSpPr>
        <p:spPr/>
        <p:txBody>
          <a:bodyPr/>
          <a:lstStyle/>
          <a:p>
            <a:r>
              <a:rPr lang="en-US"/>
              <a:t>Title</a:t>
            </a:r>
          </a:p>
        </p:txBody>
      </p:sp>
      <p:sp>
        <p:nvSpPr>
          <p:cNvPr id="1101" name="Text Placeholder 1100">
            <a:extLst>
              <a:ext uri="{FF2B5EF4-FFF2-40B4-BE49-F238E27FC236}">
                <a16:creationId xmlns:a16="http://schemas.microsoft.com/office/drawing/2014/main" id="{BE23F6DA-DED0-5849-9F99-16051DE1BA86}"/>
              </a:ext>
            </a:extLst>
          </p:cNvPr>
          <p:cNvSpPr>
            <a:spLocks noGrp="1"/>
          </p:cNvSpPr>
          <p:nvPr>
            <p:ph type="body" sz="quarter" idx="57"/>
          </p:nvPr>
        </p:nvSpPr>
        <p:spPr/>
        <p:txBody>
          <a:bodyPr/>
          <a:lstStyle/>
          <a:p>
            <a:r>
              <a:rPr lang="en-US"/>
              <a:t>Name</a:t>
            </a:r>
            <a:endParaRPr lang="en-US" dirty="0"/>
          </a:p>
        </p:txBody>
      </p:sp>
      <p:sp>
        <p:nvSpPr>
          <p:cNvPr id="1103" name="Text Placeholder 1102">
            <a:extLst>
              <a:ext uri="{FF2B5EF4-FFF2-40B4-BE49-F238E27FC236}">
                <a16:creationId xmlns:a16="http://schemas.microsoft.com/office/drawing/2014/main" id="{2C8221CA-34EA-C349-AD1E-34D74D5C3D4F}"/>
              </a:ext>
            </a:extLst>
          </p:cNvPr>
          <p:cNvSpPr>
            <a:spLocks noGrp="1"/>
          </p:cNvSpPr>
          <p:nvPr>
            <p:ph type="body" sz="quarter" idx="58"/>
          </p:nvPr>
        </p:nvSpPr>
        <p:spPr/>
        <p:txBody>
          <a:bodyPr/>
          <a:lstStyle/>
          <a:p>
            <a:r>
              <a:rPr lang="en-US"/>
              <a:t>Title</a:t>
            </a:r>
          </a:p>
        </p:txBody>
      </p:sp>
      <p:sp>
        <p:nvSpPr>
          <p:cNvPr id="1105" name="Text Placeholder 1104">
            <a:extLst>
              <a:ext uri="{FF2B5EF4-FFF2-40B4-BE49-F238E27FC236}">
                <a16:creationId xmlns:a16="http://schemas.microsoft.com/office/drawing/2014/main" id="{91D24AEE-5742-3442-BF1D-2B8561FAC5AC}"/>
              </a:ext>
            </a:extLst>
          </p:cNvPr>
          <p:cNvSpPr>
            <a:spLocks noGrp="1"/>
          </p:cNvSpPr>
          <p:nvPr>
            <p:ph type="body" sz="quarter" idx="59"/>
          </p:nvPr>
        </p:nvSpPr>
        <p:spPr/>
        <p:txBody>
          <a:bodyPr/>
          <a:lstStyle/>
          <a:p>
            <a:r>
              <a:rPr lang="en-US" dirty="0"/>
              <a:t>Name</a:t>
            </a:r>
          </a:p>
        </p:txBody>
      </p:sp>
      <p:sp>
        <p:nvSpPr>
          <p:cNvPr id="1107" name="Text Placeholder 1106">
            <a:extLst>
              <a:ext uri="{FF2B5EF4-FFF2-40B4-BE49-F238E27FC236}">
                <a16:creationId xmlns:a16="http://schemas.microsoft.com/office/drawing/2014/main" id="{DFE0A9C6-E63A-844E-9F89-03C23916AE3E}"/>
              </a:ext>
            </a:extLst>
          </p:cNvPr>
          <p:cNvSpPr>
            <a:spLocks noGrp="1"/>
          </p:cNvSpPr>
          <p:nvPr>
            <p:ph type="body" sz="quarter" idx="60"/>
          </p:nvPr>
        </p:nvSpPr>
        <p:spPr/>
        <p:txBody>
          <a:bodyPr/>
          <a:lstStyle/>
          <a:p>
            <a:r>
              <a:rPr lang="en-US"/>
              <a:t>Title</a:t>
            </a:r>
          </a:p>
        </p:txBody>
      </p:sp>
      <p:sp>
        <p:nvSpPr>
          <p:cNvPr id="1129" name="Text Placeholder 1128">
            <a:extLst>
              <a:ext uri="{FF2B5EF4-FFF2-40B4-BE49-F238E27FC236}">
                <a16:creationId xmlns:a16="http://schemas.microsoft.com/office/drawing/2014/main" id="{9D388920-8C44-0C45-973F-4CB6951AEA27}"/>
              </a:ext>
            </a:extLst>
          </p:cNvPr>
          <p:cNvSpPr>
            <a:spLocks noGrp="1"/>
          </p:cNvSpPr>
          <p:nvPr>
            <p:ph type="body" sz="quarter" idx="61"/>
          </p:nvPr>
        </p:nvSpPr>
        <p:spPr/>
        <p:txBody>
          <a:bodyPr/>
          <a:lstStyle/>
          <a:p>
            <a:r>
              <a:rPr lang="en-US" dirty="0"/>
              <a:t>Name</a:t>
            </a:r>
          </a:p>
        </p:txBody>
      </p:sp>
      <p:sp>
        <p:nvSpPr>
          <p:cNvPr id="1131" name="Text Placeholder 1130">
            <a:extLst>
              <a:ext uri="{FF2B5EF4-FFF2-40B4-BE49-F238E27FC236}">
                <a16:creationId xmlns:a16="http://schemas.microsoft.com/office/drawing/2014/main" id="{2D1D1017-FCA0-8A40-B9DA-A99793397ECE}"/>
              </a:ext>
            </a:extLst>
          </p:cNvPr>
          <p:cNvSpPr>
            <a:spLocks noGrp="1"/>
          </p:cNvSpPr>
          <p:nvPr>
            <p:ph type="body" sz="quarter" idx="62"/>
          </p:nvPr>
        </p:nvSpPr>
        <p:spPr/>
        <p:txBody>
          <a:bodyPr/>
          <a:lstStyle/>
          <a:p>
            <a:r>
              <a:rPr lang="en-US"/>
              <a:t>Title</a:t>
            </a:r>
          </a:p>
        </p:txBody>
      </p:sp>
      <p:sp>
        <p:nvSpPr>
          <p:cNvPr id="1133" name="Text Placeholder 1132">
            <a:extLst>
              <a:ext uri="{FF2B5EF4-FFF2-40B4-BE49-F238E27FC236}">
                <a16:creationId xmlns:a16="http://schemas.microsoft.com/office/drawing/2014/main" id="{98CACB77-30DC-7C4D-BD2C-D26C1B6AF866}"/>
              </a:ext>
            </a:extLst>
          </p:cNvPr>
          <p:cNvSpPr>
            <a:spLocks noGrp="1"/>
          </p:cNvSpPr>
          <p:nvPr>
            <p:ph type="body" sz="quarter" idx="63"/>
          </p:nvPr>
        </p:nvSpPr>
        <p:spPr/>
        <p:txBody>
          <a:bodyPr/>
          <a:lstStyle/>
          <a:p>
            <a:r>
              <a:rPr lang="en-US" dirty="0"/>
              <a:t>Name</a:t>
            </a:r>
          </a:p>
        </p:txBody>
      </p:sp>
      <p:sp>
        <p:nvSpPr>
          <p:cNvPr id="1135" name="Text Placeholder 1134">
            <a:extLst>
              <a:ext uri="{FF2B5EF4-FFF2-40B4-BE49-F238E27FC236}">
                <a16:creationId xmlns:a16="http://schemas.microsoft.com/office/drawing/2014/main" id="{6A77B60C-2AF4-8F43-98C7-A412BD766429}"/>
              </a:ext>
            </a:extLst>
          </p:cNvPr>
          <p:cNvSpPr>
            <a:spLocks noGrp="1"/>
          </p:cNvSpPr>
          <p:nvPr>
            <p:ph type="body" sz="quarter" idx="64"/>
          </p:nvPr>
        </p:nvSpPr>
        <p:spPr/>
        <p:txBody>
          <a:bodyPr/>
          <a:lstStyle/>
          <a:p>
            <a:r>
              <a:rPr lang="en-US"/>
              <a:t>Title</a:t>
            </a:r>
          </a:p>
        </p:txBody>
      </p:sp>
      <p:sp>
        <p:nvSpPr>
          <p:cNvPr id="1137" name="Text Placeholder 1136">
            <a:extLst>
              <a:ext uri="{FF2B5EF4-FFF2-40B4-BE49-F238E27FC236}">
                <a16:creationId xmlns:a16="http://schemas.microsoft.com/office/drawing/2014/main" id="{65E844B7-F60D-CF48-811B-25690D1FDF55}"/>
              </a:ext>
            </a:extLst>
          </p:cNvPr>
          <p:cNvSpPr>
            <a:spLocks noGrp="1"/>
          </p:cNvSpPr>
          <p:nvPr>
            <p:ph type="body" sz="quarter" idx="65"/>
          </p:nvPr>
        </p:nvSpPr>
        <p:spPr/>
        <p:txBody>
          <a:bodyPr/>
          <a:lstStyle/>
          <a:p>
            <a:r>
              <a:rPr lang="en-US" dirty="0"/>
              <a:t>Name</a:t>
            </a:r>
          </a:p>
        </p:txBody>
      </p:sp>
      <p:sp>
        <p:nvSpPr>
          <p:cNvPr id="1139" name="Text Placeholder 1138">
            <a:extLst>
              <a:ext uri="{FF2B5EF4-FFF2-40B4-BE49-F238E27FC236}">
                <a16:creationId xmlns:a16="http://schemas.microsoft.com/office/drawing/2014/main" id="{23C4BFA1-4E55-044E-80BB-53CDE8C33E0B}"/>
              </a:ext>
            </a:extLst>
          </p:cNvPr>
          <p:cNvSpPr>
            <a:spLocks noGrp="1"/>
          </p:cNvSpPr>
          <p:nvPr>
            <p:ph type="body" sz="quarter" idx="66"/>
          </p:nvPr>
        </p:nvSpPr>
        <p:spPr/>
        <p:txBody>
          <a:bodyPr/>
          <a:lstStyle/>
          <a:p>
            <a:r>
              <a:rPr lang="en-US"/>
              <a:t>Title</a:t>
            </a:r>
            <a:endParaRPr lang="en-US" dirty="0"/>
          </a:p>
        </p:txBody>
      </p:sp>
      <p:sp>
        <p:nvSpPr>
          <p:cNvPr id="46" name="Text Placeholder 45">
            <a:extLst>
              <a:ext uri="{FF2B5EF4-FFF2-40B4-BE49-F238E27FC236}">
                <a16:creationId xmlns:a16="http://schemas.microsoft.com/office/drawing/2014/main" id="{86B0DD04-1CF4-5546-875D-A33EEE0F52A1}"/>
              </a:ext>
            </a:extLst>
          </p:cNvPr>
          <p:cNvSpPr>
            <a:spLocks noGrp="1"/>
          </p:cNvSpPr>
          <p:nvPr>
            <p:ph type="body" sz="quarter" idx="199"/>
          </p:nvPr>
        </p:nvSpPr>
        <p:spPr/>
        <p:txBody>
          <a:bodyPr/>
          <a:lstStyle/>
          <a:p>
            <a:r>
              <a:rPr lang="en-US" dirty="0"/>
              <a:t>Organization Chart Layout with 10 Headshots</a:t>
            </a:r>
          </a:p>
        </p:txBody>
      </p:sp>
    </p:spTree>
    <p:extLst>
      <p:ext uri="{BB962C8B-B14F-4D97-AF65-F5344CB8AC3E}">
        <p14:creationId xmlns:p14="http://schemas.microsoft.com/office/powerpoint/2010/main" val="845075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pic>
        <p:nvPicPr>
          <p:cNvPr id="3" name="Picture Placeholder 2" descr="A person with a beard&#10;&#10;Description automatically generated with low confidence">
            <a:extLst>
              <a:ext uri="{FF2B5EF4-FFF2-40B4-BE49-F238E27FC236}">
                <a16:creationId xmlns:a16="http://schemas.microsoft.com/office/drawing/2014/main" id="{DD56ED9F-7324-494A-881A-06156F8C5C45}"/>
              </a:ext>
            </a:extLst>
          </p:cNvPr>
          <p:cNvPicPr>
            <a:picLocks noGrp="1" noChangeAspect="1"/>
          </p:cNvPicPr>
          <p:nvPr>
            <p:ph type="pic" idx="45"/>
          </p:nvPr>
        </p:nvPicPr>
        <p:blipFill rotWithShape="1">
          <a:blip r:embed="rId3"/>
          <a:srcRect/>
          <a:stretch/>
        </p:blipFill>
        <p:spPr/>
      </p:pic>
      <p:pic>
        <p:nvPicPr>
          <p:cNvPr id="7" name="Picture Placeholder 6">
            <a:extLst>
              <a:ext uri="{FF2B5EF4-FFF2-40B4-BE49-F238E27FC236}">
                <a16:creationId xmlns:a16="http://schemas.microsoft.com/office/drawing/2014/main" id="{D506932D-885B-D241-A799-3155B998B771}"/>
              </a:ext>
            </a:extLst>
          </p:cNvPr>
          <p:cNvPicPr>
            <a:picLocks noGrp="1" noChangeAspect="1"/>
          </p:cNvPicPr>
          <p:nvPr>
            <p:ph type="pic" idx="46"/>
          </p:nvPr>
        </p:nvPicPr>
        <p:blipFill rotWithShape="1">
          <a:blip r:embed="rId4"/>
          <a:srcRect/>
          <a:stretch/>
        </p:blipFill>
        <p:spPr/>
      </p:pic>
      <p:pic>
        <p:nvPicPr>
          <p:cNvPr id="9" name="Picture Placeholder 8" descr="A person with a beard&#10;&#10;Description automatically generated with low confidence">
            <a:extLst>
              <a:ext uri="{FF2B5EF4-FFF2-40B4-BE49-F238E27FC236}">
                <a16:creationId xmlns:a16="http://schemas.microsoft.com/office/drawing/2014/main" id="{28DDEF33-7044-B240-A62B-FD0F1127270A}"/>
              </a:ext>
            </a:extLst>
          </p:cNvPr>
          <p:cNvPicPr>
            <a:picLocks noGrp="1" noChangeAspect="1"/>
          </p:cNvPicPr>
          <p:nvPr>
            <p:ph type="pic" idx="47"/>
          </p:nvPr>
        </p:nvPicPr>
        <p:blipFill rotWithShape="1">
          <a:blip r:embed="rId5"/>
          <a:srcRect/>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72DC30E7-E393-4643-8712-6FF22AC57AF6}"/>
              </a:ext>
            </a:extLst>
          </p:cNvPr>
          <p:cNvPicPr>
            <a:picLocks noGrp="1" noChangeAspect="1"/>
          </p:cNvPicPr>
          <p:nvPr>
            <p:ph type="pic" idx="51"/>
          </p:nvPr>
        </p:nvPicPr>
        <p:blipFill rotWithShape="1">
          <a:blip r:embed="rId6"/>
          <a:srcRect/>
          <a:stretch/>
        </p:blipFill>
        <p:spPr/>
      </p:pic>
      <p:pic>
        <p:nvPicPr>
          <p:cNvPr id="11" name="Picture Placeholder 10">
            <a:extLst>
              <a:ext uri="{FF2B5EF4-FFF2-40B4-BE49-F238E27FC236}">
                <a16:creationId xmlns:a16="http://schemas.microsoft.com/office/drawing/2014/main" id="{F891E13C-381E-9B48-8134-5C0C2591DBC7}"/>
              </a:ext>
            </a:extLst>
          </p:cNvPr>
          <p:cNvPicPr>
            <a:picLocks noGrp="1" noChangeAspect="1"/>
          </p:cNvPicPr>
          <p:nvPr>
            <p:ph type="pic" idx="61"/>
          </p:nvPr>
        </p:nvPicPr>
        <p:blipFill rotWithShape="1">
          <a:blip r:embed="rId7"/>
          <a:srcRect/>
          <a:stretch/>
        </p:blipFill>
        <p:spPr/>
      </p:pic>
      <p:pic>
        <p:nvPicPr>
          <p:cNvPr id="21" name="Picture Placeholder 20" descr="A person wearing glasses&#10;&#10;Description automatically generated with medium confidence">
            <a:extLst>
              <a:ext uri="{FF2B5EF4-FFF2-40B4-BE49-F238E27FC236}">
                <a16:creationId xmlns:a16="http://schemas.microsoft.com/office/drawing/2014/main" id="{48457978-26DB-B744-B4E0-EF3948C7D47F}"/>
              </a:ext>
            </a:extLst>
          </p:cNvPr>
          <p:cNvPicPr>
            <a:picLocks noGrp="1" noChangeAspect="1"/>
          </p:cNvPicPr>
          <p:nvPr>
            <p:ph type="pic" idx="62"/>
          </p:nvPr>
        </p:nvPicPr>
        <p:blipFill rotWithShape="1">
          <a:blip r:embed="rId8"/>
          <a:srcRect/>
          <a:stretch/>
        </p:blipFill>
        <p:spPr/>
      </p:pic>
      <p:pic>
        <p:nvPicPr>
          <p:cNvPr id="31" name="Picture Placeholder 30" descr="A person with dark hair&#10;&#10;Description automatically generated with low confidence">
            <a:extLst>
              <a:ext uri="{FF2B5EF4-FFF2-40B4-BE49-F238E27FC236}">
                <a16:creationId xmlns:a16="http://schemas.microsoft.com/office/drawing/2014/main" id="{DCA49B73-BFF0-774C-B180-9227A04F4AB9}"/>
              </a:ext>
            </a:extLst>
          </p:cNvPr>
          <p:cNvPicPr>
            <a:picLocks noGrp="1" noChangeAspect="1"/>
          </p:cNvPicPr>
          <p:nvPr>
            <p:ph type="pic" idx="63"/>
          </p:nvPr>
        </p:nvPicPr>
        <p:blipFill rotWithShape="1">
          <a:blip r:embed="rId9"/>
          <a:srcRect/>
          <a:stretch/>
        </p:blipFill>
        <p:spPr/>
      </p:pic>
      <p:pic>
        <p:nvPicPr>
          <p:cNvPr id="13" name="Picture Placeholder 12">
            <a:extLst>
              <a:ext uri="{FF2B5EF4-FFF2-40B4-BE49-F238E27FC236}">
                <a16:creationId xmlns:a16="http://schemas.microsoft.com/office/drawing/2014/main" id="{B323FD6B-7DF6-1741-A6CE-642B6975491F}"/>
              </a:ext>
            </a:extLst>
          </p:cNvPr>
          <p:cNvPicPr>
            <a:picLocks noGrp="1" noChangeAspect="1"/>
          </p:cNvPicPr>
          <p:nvPr>
            <p:ph type="pic" idx="64"/>
          </p:nvPr>
        </p:nvPicPr>
        <p:blipFill rotWithShape="1">
          <a:blip r:embed="rId10"/>
          <a:srcRect/>
          <a:stretch/>
        </p:blipFill>
        <p:spPr/>
      </p:pic>
      <p:pic>
        <p:nvPicPr>
          <p:cNvPr id="23" name="Picture Placeholder 22">
            <a:extLst>
              <a:ext uri="{FF2B5EF4-FFF2-40B4-BE49-F238E27FC236}">
                <a16:creationId xmlns:a16="http://schemas.microsoft.com/office/drawing/2014/main" id="{4EF5421E-7D07-0645-ADC6-F6414E52659D}"/>
              </a:ext>
            </a:extLst>
          </p:cNvPr>
          <p:cNvPicPr>
            <a:picLocks noGrp="1" noChangeAspect="1"/>
          </p:cNvPicPr>
          <p:nvPr>
            <p:ph type="pic" idx="65"/>
          </p:nvPr>
        </p:nvPicPr>
        <p:blipFill rotWithShape="1">
          <a:blip r:embed="rId11"/>
          <a:srcRect/>
          <a:stretch/>
        </p:blipFill>
        <p:spPr/>
      </p:pic>
      <p:pic>
        <p:nvPicPr>
          <p:cNvPr id="33" name="Picture Placeholder 32" descr="A person smiling for the camera&#10;&#10;Description automatically generated with medium confidence">
            <a:extLst>
              <a:ext uri="{FF2B5EF4-FFF2-40B4-BE49-F238E27FC236}">
                <a16:creationId xmlns:a16="http://schemas.microsoft.com/office/drawing/2014/main" id="{A7C23F55-793A-9141-B7FF-F6DA1BC174F1}"/>
              </a:ext>
            </a:extLst>
          </p:cNvPr>
          <p:cNvPicPr>
            <a:picLocks noGrp="1" noChangeAspect="1"/>
          </p:cNvPicPr>
          <p:nvPr>
            <p:ph type="pic" idx="66"/>
          </p:nvPr>
        </p:nvPicPr>
        <p:blipFill rotWithShape="1">
          <a:blip r:embed="rId12"/>
          <a:srcRect/>
          <a:stretch/>
        </p:blipFill>
        <p:spPr/>
      </p:pic>
      <p:pic>
        <p:nvPicPr>
          <p:cNvPr id="15" name="Picture Placeholder 14">
            <a:extLst>
              <a:ext uri="{FF2B5EF4-FFF2-40B4-BE49-F238E27FC236}">
                <a16:creationId xmlns:a16="http://schemas.microsoft.com/office/drawing/2014/main" id="{8B27A223-2378-C34A-B247-D73567C9A6E4}"/>
              </a:ext>
            </a:extLst>
          </p:cNvPr>
          <p:cNvPicPr>
            <a:picLocks noGrp="1" noChangeAspect="1"/>
          </p:cNvPicPr>
          <p:nvPr>
            <p:ph type="pic" idx="67"/>
          </p:nvPr>
        </p:nvPicPr>
        <p:blipFill rotWithShape="1">
          <a:blip r:embed="rId13"/>
          <a:srcRect/>
          <a:stretch/>
        </p:blipFill>
        <p:spPr/>
      </p:pic>
      <p:pic>
        <p:nvPicPr>
          <p:cNvPr id="25" name="Picture Placeholder 24">
            <a:extLst>
              <a:ext uri="{FF2B5EF4-FFF2-40B4-BE49-F238E27FC236}">
                <a16:creationId xmlns:a16="http://schemas.microsoft.com/office/drawing/2014/main" id="{4310F279-5767-A144-AD6C-C49EBC789E0C}"/>
              </a:ext>
            </a:extLst>
          </p:cNvPr>
          <p:cNvPicPr>
            <a:picLocks noGrp="1" noChangeAspect="1"/>
          </p:cNvPicPr>
          <p:nvPr>
            <p:ph type="pic" idx="68"/>
          </p:nvPr>
        </p:nvPicPr>
        <p:blipFill rotWithShape="1">
          <a:blip r:embed="rId14"/>
          <a:srcRect/>
          <a:stretch/>
        </p:blipFill>
        <p:spPr/>
      </p:pic>
      <p:pic>
        <p:nvPicPr>
          <p:cNvPr id="35" name="Picture Placeholder 34" descr="A person with earrings smiling&#10;&#10;Description automatically generated with low confidence">
            <a:extLst>
              <a:ext uri="{FF2B5EF4-FFF2-40B4-BE49-F238E27FC236}">
                <a16:creationId xmlns:a16="http://schemas.microsoft.com/office/drawing/2014/main" id="{0D2AF8A7-FAF2-CC42-8535-4B2EDF35747F}"/>
              </a:ext>
            </a:extLst>
          </p:cNvPr>
          <p:cNvPicPr>
            <a:picLocks noGrp="1" noChangeAspect="1"/>
          </p:cNvPicPr>
          <p:nvPr>
            <p:ph type="pic" idx="69"/>
          </p:nvPr>
        </p:nvPicPr>
        <p:blipFill rotWithShape="1">
          <a:blip r:embed="rId15"/>
          <a:srcRect/>
          <a:stretch/>
        </p:blipFill>
        <p:spPr/>
      </p:pic>
      <p:pic>
        <p:nvPicPr>
          <p:cNvPr id="17" name="Picture Placeholder 16">
            <a:extLst>
              <a:ext uri="{FF2B5EF4-FFF2-40B4-BE49-F238E27FC236}">
                <a16:creationId xmlns:a16="http://schemas.microsoft.com/office/drawing/2014/main" id="{33C8085D-3E1D-6D43-A0BD-3389546D876F}"/>
              </a:ext>
            </a:extLst>
          </p:cNvPr>
          <p:cNvPicPr>
            <a:picLocks noGrp="1" noChangeAspect="1"/>
          </p:cNvPicPr>
          <p:nvPr>
            <p:ph type="pic" idx="70"/>
          </p:nvPr>
        </p:nvPicPr>
        <p:blipFill rotWithShape="1">
          <a:blip r:embed="rId16"/>
          <a:srcRect/>
          <a:stretch/>
        </p:blipFill>
        <p:spPr/>
      </p:pic>
      <p:pic>
        <p:nvPicPr>
          <p:cNvPr id="27" name="Picture Placeholder 26">
            <a:extLst>
              <a:ext uri="{FF2B5EF4-FFF2-40B4-BE49-F238E27FC236}">
                <a16:creationId xmlns:a16="http://schemas.microsoft.com/office/drawing/2014/main" id="{591F0EA7-6D76-6149-ADED-51E8D3A668C1}"/>
              </a:ext>
            </a:extLst>
          </p:cNvPr>
          <p:cNvPicPr>
            <a:picLocks noGrp="1" noChangeAspect="1"/>
          </p:cNvPicPr>
          <p:nvPr>
            <p:ph type="pic" idx="71"/>
          </p:nvPr>
        </p:nvPicPr>
        <p:blipFill rotWithShape="1">
          <a:blip r:embed="rId17"/>
          <a:srcRect/>
          <a:stretch/>
        </p:blipFill>
        <p:spPr/>
      </p:pic>
      <p:pic>
        <p:nvPicPr>
          <p:cNvPr id="37" name="Picture Placeholder 36">
            <a:extLst>
              <a:ext uri="{FF2B5EF4-FFF2-40B4-BE49-F238E27FC236}">
                <a16:creationId xmlns:a16="http://schemas.microsoft.com/office/drawing/2014/main" id="{42C41EC5-38A3-CC49-BF30-23C6C826D45A}"/>
              </a:ext>
            </a:extLst>
          </p:cNvPr>
          <p:cNvPicPr>
            <a:picLocks noGrp="1" noChangeAspect="1"/>
          </p:cNvPicPr>
          <p:nvPr>
            <p:ph type="pic" idx="72"/>
          </p:nvPr>
        </p:nvPicPr>
        <p:blipFill rotWithShape="1">
          <a:blip r:embed="rId18"/>
          <a:srcRect/>
          <a:stretch/>
        </p:blipFill>
        <p:spPr/>
      </p:pic>
      <p:pic>
        <p:nvPicPr>
          <p:cNvPr id="19" name="Picture Placeholder 18" descr="A person with grey hair&#10;&#10;Description automatically generated with low confidence">
            <a:extLst>
              <a:ext uri="{FF2B5EF4-FFF2-40B4-BE49-F238E27FC236}">
                <a16:creationId xmlns:a16="http://schemas.microsoft.com/office/drawing/2014/main" id="{F4571331-B930-1E41-8B01-F8001C49C625}"/>
              </a:ext>
            </a:extLst>
          </p:cNvPr>
          <p:cNvPicPr>
            <a:picLocks noGrp="1" noChangeAspect="1"/>
          </p:cNvPicPr>
          <p:nvPr>
            <p:ph type="pic" idx="73"/>
          </p:nvPr>
        </p:nvPicPr>
        <p:blipFill rotWithShape="1">
          <a:blip r:embed="rId19"/>
          <a:srcRect/>
          <a:stretch/>
        </p:blipFill>
        <p:spPr/>
      </p:pic>
      <p:pic>
        <p:nvPicPr>
          <p:cNvPr id="29" name="Picture Placeholder 28">
            <a:extLst>
              <a:ext uri="{FF2B5EF4-FFF2-40B4-BE49-F238E27FC236}">
                <a16:creationId xmlns:a16="http://schemas.microsoft.com/office/drawing/2014/main" id="{77F7695E-C1B2-4440-86F6-31DA0DAE8DE2}"/>
              </a:ext>
            </a:extLst>
          </p:cNvPr>
          <p:cNvPicPr>
            <a:picLocks noGrp="1" noChangeAspect="1"/>
          </p:cNvPicPr>
          <p:nvPr>
            <p:ph type="pic" idx="74"/>
          </p:nvPr>
        </p:nvPicPr>
        <p:blipFill rotWithShape="1">
          <a:blip r:embed="rId20"/>
          <a:srcRect/>
          <a:stretch/>
        </p:blipFill>
        <p:spPr/>
      </p:pic>
      <p:pic>
        <p:nvPicPr>
          <p:cNvPr id="39" name="Picture Placeholder 38">
            <a:extLst>
              <a:ext uri="{FF2B5EF4-FFF2-40B4-BE49-F238E27FC236}">
                <a16:creationId xmlns:a16="http://schemas.microsoft.com/office/drawing/2014/main" id="{CBC99E11-740E-A949-81E8-B9A498096891}"/>
              </a:ext>
            </a:extLst>
          </p:cNvPr>
          <p:cNvPicPr>
            <a:picLocks noGrp="1" noChangeAspect="1"/>
          </p:cNvPicPr>
          <p:nvPr>
            <p:ph type="pic" idx="75"/>
          </p:nvPr>
        </p:nvPicPr>
        <p:blipFill rotWithShape="1">
          <a:blip r:embed="rId21"/>
          <a:srcRect/>
          <a:stretch/>
        </p:blipFill>
        <p:spPr/>
      </p:pic>
      <p:sp>
        <p:nvSpPr>
          <p:cNvPr id="1107" name="Text Placeholder 1106">
            <a:extLst>
              <a:ext uri="{FF2B5EF4-FFF2-40B4-BE49-F238E27FC236}">
                <a16:creationId xmlns:a16="http://schemas.microsoft.com/office/drawing/2014/main" id="{83EA6658-AF27-F44F-A443-3007111FB6CD}"/>
              </a:ext>
            </a:extLst>
          </p:cNvPr>
          <p:cNvSpPr>
            <a:spLocks noGrp="1"/>
          </p:cNvSpPr>
          <p:nvPr>
            <p:ph type="body" sz="quarter" idx="76"/>
          </p:nvPr>
        </p:nvSpPr>
        <p:spPr/>
        <p:txBody>
          <a:bodyPr/>
          <a:lstStyle/>
          <a:p>
            <a:r>
              <a:rPr lang="en-US" dirty="0"/>
              <a:t>L1</a:t>
            </a:r>
          </a:p>
        </p:txBody>
      </p:sp>
      <p:sp>
        <p:nvSpPr>
          <p:cNvPr id="1109" name="Text Placeholder 1108">
            <a:extLst>
              <a:ext uri="{FF2B5EF4-FFF2-40B4-BE49-F238E27FC236}">
                <a16:creationId xmlns:a16="http://schemas.microsoft.com/office/drawing/2014/main" id="{D90FF14C-2DD9-C649-9C3C-74B19B671846}"/>
              </a:ext>
            </a:extLst>
          </p:cNvPr>
          <p:cNvSpPr>
            <a:spLocks noGrp="1"/>
          </p:cNvSpPr>
          <p:nvPr>
            <p:ph type="body" sz="quarter" idx="77"/>
          </p:nvPr>
        </p:nvSpPr>
        <p:spPr/>
        <p:txBody>
          <a:bodyPr/>
          <a:lstStyle/>
          <a:p>
            <a:r>
              <a:rPr lang="en-US" dirty="0"/>
              <a:t>L2</a:t>
            </a:r>
          </a:p>
        </p:txBody>
      </p:sp>
      <p:sp>
        <p:nvSpPr>
          <p:cNvPr id="1111" name="Text Placeholder 1110">
            <a:extLst>
              <a:ext uri="{FF2B5EF4-FFF2-40B4-BE49-F238E27FC236}">
                <a16:creationId xmlns:a16="http://schemas.microsoft.com/office/drawing/2014/main" id="{43A74B65-DFED-D74B-8ECB-BA8591B65668}"/>
              </a:ext>
            </a:extLst>
          </p:cNvPr>
          <p:cNvSpPr>
            <a:spLocks noGrp="1"/>
          </p:cNvSpPr>
          <p:nvPr>
            <p:ph type="body" sz="quarter" idx="78"/>
          </p:nvPr>
        </p:nvSpPr>
        <p:spPr/>
        <p:txBody>
          <a:bodyPr/>
          <a:lstStyle/>
          <a:p>
            <a:r>
              <a:rPr lang="en-US" dirty="0"/>
              <a:t>L3</a:t>
            </a:r>
          </a:p>
        </p:txBody>
      </p:sp>
      <p:sp>
        <p:nvSpPr>
          <p:cNvPr id="1113" name="Text Placeholder 1112">
            <a:extLst>
              <a:ext uri="{FF2B5EF4-FFF2-40B4-BE49-F238E27FC236}">
                <a16:creationId xmlns:a16="http://schemas.microsoft.com/office/drawing/2014/main" id="{35EE1BA7-8EAA-CE4F-9A00-48FE5F46CEA4}"/>
              </a:ext>
            </a:extLst>
          </p:cNvPr>
          <p:cNvSpPr>
            <a:spLocks noGrp="1"/>
          </p:cNvSpPr>
          <p:nvPr>
            <p:ph type="body" sz="quarter" idx="79"/>
          </p:nvPr>
        </p:nvSpPr>
        <p:spPr/>
        <p:txBody>
          <a:bodyPr/>
          <a:lstStyle/>
          <a:p>
            <a:r>
              <a:rPr lang="en-US"/>
              <a:t>Name</a:t>
            </a:r>
          </a:p>
        </p:txBody>
      </p:sp>
      <p:sp>
        <p:nvSpPr>
          <p:cNvPr id="1115" name="Text Placeholder 1114">
            <a:extLst>
              <a:ext uri="{FF2B5EF4-FFF2-40B4-BE49-F238E27FC236}">
                <a16:creationId xmlns:a16="http://schemas.microsoft.com/office/drawing/2014/main" id="{D9BABB30-27E7-1C4F-B9A0-BAA7F21657CF}"/>
              </a:ext>
            </a:extLst>
          </p:cNvPr>
          <p:cNvSpPr>
            <a:spLocks noGrp="1"/>
          </p:cNvSpPr>
          <p:nvPr>
            <p:ph type="body" sz="quarter" idx="80"/>
          </p:nvPr>
        </p:nvSpPr>
        <p:spPr/>
        <p:txBody>
          <a:bodyPr/>
          <a:lstStyle/>
          <a:p>
            <a:r>
              <a:rPr lang="en-US"/>
              <a:t>Title</a:t>
            </a:r>
          </a:p>
        </p:txBody>
      </p:sp>
      <p:sp>
        <p:nvSpPr>
          <p:cNvPr id="1117" name="Text Placeholder 1116">
            <a:extLst>
              <a:ext uri="{FF2B5EF4-FFF2-40B4-BE49-F238E27FC236}">
                <a16:creationId xmlns:a16="http://schemas.microsoft.com/office/drawing/2014/main" id="{7ED7C8D8-15E4-CE48-9A2E-11A96B8782C7}"/>
              </a:ext>
            </a:extLst>
          </p:cNvPr>
          <p:cNvSpPr>
            <a:spLocks noGrp="1"/>
          </p:cNvSpPr>
          <p:nvPr>
            <p:ph type="body" sz="quarter" idx="83"/>
          </p:nvPr>
        </p:nvSpPr>
        <p:spPr/>
        <p:txBody>
          <a:bodyPr/>
          <a:lstStyle/>
          <a:p>
            <a:r>
              <a:rPr lang="en-US"/>
              <a:t>Name</a:t>
            </a:r>
          </a:p>
        </p:txBody>
      </p:sp>
      <p:sp>
        <p:nvSpPr>
          <p:cNvPr id="1119" name="Text Placeholder 1118">
            <a:extLst>
              <a:ext uri="{FF2B5EF4-FFF2-40B4-BE49-F238E27FC236}">
                <a16:creationId xmlns:a16="http://schemas.microsoft.com/office/drawing/2014/main" id="{364C53B0-2FEB-E040-B4F6-08B050B7B2B8}"/>
              </a:ext>
            </a:extLst>
          </p:cNvPr>
          <p:cNvSpPr>
            <a:spLocks noGrp="1"/>
          </p:cNvSpPr>
          <p:nvPr>
            <p:ph type="body" sz="quarter" idx="84"/>
          </p:nvPr>
        </p:nvSpPr>
        <p:spPr/>
        <p:txBody>
          <a:bodyPr/>
          <a:lstStyle/>
          <a:p>
            <a:r>
              <a:rPr lang="en-US"/>
              <a:t>Title</a:t>
            </a:r>
            <a:endParaRPr lang="en-US" dirty="0"/>
          </a:p>
        </p:txBody>
      </p:sp>
      <p:sp>
        <p:nvSpPr>
          <p:cNvPr id="1121" name="Text Placeholder 1120">
            <a:extLst>
              <a:ext uri="{FF2B5EF4-FFF2-40B4-BE49-F238E27FC236}">
                <a16:creationId xmlns:a16="http://schemas.microsoft.com/office/drawing/2014/main" id="{29F1C1F5-8DC6-BC4C-88C0-7B0019AA684A}"/>
              </a:ext>
            </a:extLst>
          </p:cNvPr>
          <p:cNvSpPr>
            <a:spLocks noGrp="1"/>
          </p:cNvSpPr>
          <p:nvPr>
            <p:ph type="body" sz="quarter" idx="85"/>
          </p:nvPr>
        </p:nvSpPr>
        <p:spPr/>
        <p:txBody>
          <a:bodyPr/>
          <a:lstStyle/>
          <a:p>
            <a:r>
              <a:rPr lang="en-US"/>
              <a:t>Name</a:t>
            </a:r>
          </a:p>
        </p:txBody>
      </p:sp>
      <p:sp>
        <p:nvSpPr>
          <p:cNvPr id="1123" name="Text Placeholder 1122">
            <a:extLst>
              <a:ext uri="{FF2B5EF4-FFF2-40B4-BE49-F238E27FC236}">
                <a16:creationId xmlns:a16="http://schemas.microsoft.com/office/drawing/2014/main" id="{8ABDBE25-9E5E-E54A-8D4B-C7EB088430F7}"/>
              </a:ext>
            </a:extLst>
          </p:cNvPr>
          <p:cNvSpPr>
            <a:spLocks noGrp="1"/>
          </p:cNvSpPr>
          <p:nvPr>
            <p:ph type="body" sz="quarter" idx="86"/>
          </p:nvPr>
        </p:nvSpPr>
        <p:spPr/>
        <p:txBody>
          <a:bodyPr/>
          <a:lstStyle/>
          <a:p>
            <a:r>
              <a:rPr lang="en-US"/>
              <a:t>Title</a:t>
            </a:r>
          </a:p>
        </p:txBody>
      </p:sp>
      <p:sp>
        <p:nvSpPr>
          <p:cNvPr id="1125" name="Text Placeholder 1124">
            <a:extLst>
              <a:ext uri="{FF2B5EF4-FFF2-40B4-BE49-F238E27FC236}">
                <a16:creationId xmlns:a16="http://schemas.microsoft.com/office/drawing/2014/main" id="{75B2459A-22D9-9D4D-9079-3DA80C4EF7DE}"/>
              </a:ext>
            </a:extLst>
          </p:cNvPr>
          <p:cNvSpPr>
            <a:spLocks noGrp="1"/>
          </p:cNvSpPr>
          <p:nvPr>
            <p:ph type="body" sz="quarter" idx="87"/>
          </p:nvPr>
        </p:nvSpPr>
        <p:spPr/>
        <p:txBody>
          <a:bodyPr/>
          <a:lstStyle/>
          <a:p>
            <a:r>
              <a:rPr lang="en-US" dirty="0"/>
              <a:t>Name</a:t>
            </a:r>
          </a:p>
        </p:txBody>
      </p:sp>
      <p:sp>
        <p:nvSpPr>
          <p:cNvPr id="1127" name="Text Placeholder 1126">
            <a:extLst>
              <a:ext uri="{FF2B5EF4-FFF2-40B4-BE49-F238E27FC236}">
                <a16:creationId xmlns:a16="http://schemas.microsoft.com/office/drawing/2014/main" id="{D28536A2-9D19-4548-9BD7-471F3FB782D8}"/>
              </a:ext>
            </a:extLst>
          </p:cNvPr>
          <p:cNvSpPr>
            <a:spLocks noGrp="1"/>
          </p:cNvSpPr>
          <p:nvPr>
            <p:ph type="body" sz="quarter" idx="88"/>
          </p:nvPr>
        </p:nvSpPr>
        <p:spPr/>
        <p:txBody>
          <a:bodyPr/>
          <a:lstStyle/>
          <a:p>
            <a:r>
              <a:rPr lang="en-US"/>
              <a:t>Title</a:t>
            </a:r>
          </a:p>
        </p:txBody>
      </p:sp>
      <p:sp>
        <p:nvSpPr>
          <p:cNvPr id="1129" name="Text Placeholder 1128">
            <a:extLst>
              <a:ext uri="{FF2B5EF4-FFF2-40B4-BE49-F238E27FC236}">
                <a16:creationId xmlns:a16="http://schemas.microsoft.com/office/drawing/2014/main" id="{9A4EE438-A1C2-5F41-A05A-56D7AA4E308A}"/>
              </a:ext>
            </a:extLst>
          </p:cNvPr>
          <p:cNvSpPr>
            <a:spLocks noGrp="1"/>
          </p:cNvSpPr>
          <p:nvPr>
            <p:ph type="body" sz="quarter" idx="89"/>
          </p:nvPr>
        </p:nvSpPr>
        <p:spPr/>
        <p:txBody>
          <a:bodyPr/>
          <a:lstStyle/>
          <a:p>
            <a:r>
              <a:rPr lang="en-US"/>
              <a:t>Name</a:t>
            </a:r>
          </a:p>
        </p:txBody>
      </p:sp>
      <p:sp>
        <p:nvSpPr>
          <p:cNvPr id="1131" name="Text Placeholder 1130">
            <a:extLst>
              <a:ext uri="{FF2B5EF4-FFF2-40B4-BE49-F238E27FC236}">
                <a16:creationId xmlns:a16="http://schemas.microsoft.com/office/drawing/2014/main" id="{4D958A30-8192-1542-90C3-390992BF5F87}"/>
              </a:ext>
            </a:extLst>
          </p:cNvPr>
          <p:cNvSpPr>
            <a:spLocks noGrp="1"/>
          </p:cNvSpPr>
          <p:nvPr>
            <p:ph type="body" sz="quarter" idx="90"/>
          </p:nvPr>
        </p:nvSpPr>
        <p:spPr/>
        <p:txBody>
          <a:bodyPr/>
          <a:lstStyle/>
          <a:p>
            <a:r>
              <a:rPr lang="en-US"/>
              <a:t>Title</a:t>
            </a:r>
          </a:p>
        </p:txBody>
      </p:sp>
      <p:sp>
        <p:nvSpPr>
          <p:cNvPr id="1175" name="Text Placeholder 1174">
            <a:extLst>
              <a:ext uri="{FF2B5EF4-FFF2-40B4-BE49-F238E27FC236}">
                <a16:creationId xmlns:a16="http://schemas.microsoft.com/office/drawing/2014/main" id="{1EB78A2D-D527-C441-A30C-2B88132BE261}"/>
              </a:ext>
            </a:extLst>
          </p:cNvPr>
          <p:cNvSpPr>
            <a:spLocks noGrp="1"/>
          </p:cNvSpPr>
          <p:nvPr>
            <p:ph type="body" sz="quarter" idx="91"/>
          </p:nvPr>
        </p:nvSpPr>
        <p:spPr/>
        <p:txBody>
          <a:bodyPr/>
          <a:lstStyle/>
          <a:p>
            <a:r>
              <a:rPr lang="en-US"/>
              <a:t>Name</a:t>
            </a:r>
          </a:p>
        </p:txBody>
      </p:sp>
      <p:sp>
        <p:nvSpPr>
          <p:cNvPr id="1177" name="Text Placeholder 1176">
            <a:extLst>
              <a:ext uri="{FF2B5EF4-FFF2-40B4-BE49-F238E27FC236}">
                <a16:creationId xmlns:a16="http://schemas.microsoft.com/office/drawing/2014/main" id="{52FFAE62-7D2C-C849-887D-13A6275F53F7}"/>
              </a:ext>
            </a:extLst>
          </p:cNvPr>
          <p:cNvSpPr>
            <a:spLocks noGrp="1"/>
          </p:cNvSpPr>
          <p:nvPr>
            <p:ph type="body" sz="quarter" idx="92"/>
          </p:nvPr>
        </p:nvSpPr>
        <p:spPr/>
        <p:txBody>
          <a:bodyPr/>
          <a:lstStyle/>
          <a:p>
            <a:r>
              <a:rPr lang="en-US"/>
              <a:t>Title</a:t>
            </a:r>
          </a:p>
        </p:txBody>
      </p:sp>
      <p:sp>
        <p:nvSpPr>
          <p:cNvPr id="1179" name="Text Placeholder 1178">
            <a:extLst>
              <a:ext uri="{FF2B5EF4-FFF2-40B4-BE49-F238E27FC236}">
                <a16:creationId xmlns:a16="http://schemas.microsoft.com/office/drawing/2014/main" id="{ACE443E5-E060-AD4C-A311-915C6EA80946}"/>
              </a:ext>
            </a:extLst>
          </p:cNvPr>
          <p:cNvSpPr>
            <a:spLocks noGrp="1"/>
          </p:cNvSpPr>
          <p:nvPr>
            <p:ph type="body" sz="quarter" idx="93"/>
          </p:nvPr>
        </p:nvSpPr>
        <p:spPr/>
        <p:txBody>
          <a:bodyPr/>
          <a:lstStyle/>
          <a:p>
            <a:r>
              <a:rPr lang="en-US"/>
              <a:t>Name</a:t>
            </a:r>
          </a:p>
        </p:txBody>
      </p:sp>
      <p:sp>
        <p:nvSpPr>
          <p:cNvPr id="1181" name="Text Placeholder 1180">
            <a:extLst>
              <a:ext uri="{FF2B5EF4-FFF2-40B4-BE49-F238E27FC236}">
                <a16:creationId xmlns:a16="http://schemas.microsoft.com/office/drawing/2014/main" id="{9D3A051F-143D-8948-B516-5F4501BE602A}"/>
              </a:ext>
            </a:extLst>
          </p:cNvPr>
          <p:cNvSpPr>
            <a:spLocks noGrp="1"/>
          </p:cNvSpPr>
          <p:nvPr>
            <p:ph type="body" sz="quarter" idx="94"/>
          </p:nvPr>
        </p:nvSpPr>
        <p:spPr/>
        <p:txBody>
          <a:bodyPr/>
          <a:lstStyle/>
          <a:p>
            <a:r>
              <a:rPr lang="en-US"/>
              <a:t>Title</a:t>
            </a:r>
          </a:p>
        </p:txBody>
      </p:sp>
      <p:sp>
        <p:nvSpPr>
          <p:cNvPr id="1183" name="Text Placeholder 1182">
            <a:extLst>
              <a:ext uri="{FF2B5EF4-FFF2-40B4-BE49-F238E27FC236}">
                <a16:creationId xmlns:a16="http://schemas.microsoft.com/office/drawing/2014/main" id="{94C1400B-B6F2-D347-A486-7C54ECCC4776}"/>
              </a:ext>
            </a:extLst>
          </p:cNvPr>
          <p:cNvSpPr>
            <a:spLocks noGrp="1"/>
          </p:cNvSpPr>
          <p:nvPr>
            <p:ph type="body" sz="quarter" idx="95"/>
          </p:nvPr>
        </p:nvSpPr>
        <p:spPr/>
        <p:txBody>
          <a:bodyPr/>
          <a:lstStyle/>
          <a:p>
            <a:r>
              <a:rPr lang="en-US"/>
              <a:t>Name</a:t>
            </a:r>
          </a:p>
        </p:txBody>
      </p:sp>
      <p:sp>
        <p:nvSpPr>
          <p:cNvPr id="1185" name="Text Placeholder 1184">
            <a:extLst>
              <a:ext uri="{FF2B5EF4-FFF2-40B4-BE49-F238E27FC236}">
                <a16:creationId xmlns:a16="http://schemas.microsoft.com/office/drawing/2014/main" id="{8CC2F8F1-6225-6F4E-B8B6-DA185F164359}"/>
              </a:ext>
            </a:extLst>
          </p:cNvPr>
          <p:cNvSpPr>
            <a:spLocks noGrp="1"/>
          </p:cNvSpPr>
          <p:nvPr>
            <p:ph type="body" sz="quarter" idx="96"/>
          </p:nvPr>
        </p:nvSpPr>
        <p:spPr/>
        <p:txBody>
          <a:bodyPr/>
          <a:lstStyle/>
          <a:p>
            <a:r>
              <a:rPr lang="en-US"/>
              <a:t>Title</a:t>
            </a:r>
          </a:p>
        </p:txBody>
      </p:sp>
      <p:sp>
        <p:nvSpPr>
          <p:cNvPr id="1187" name="Text Placeholder 1186">
            <a:extLst>
              <a:ext uri="{FF2B5EF4-FFF2-40B4-BE49-F238E27FC236}">
                <a16:creationId xmlns:a16="http://schemas.microsoft.com/office/drawing/2014/main" id="{649B5CD3-B568-F24C-93E0-D88B82D04A5A}"/>
              </a:ext>
            </a:extLst>
          </p:cNvPr>
          <p:cNvSpPr>
            <a:spLocks noGrp="1"/>
          </p:cNvSpPr>
          <p:nvPr>
            <p:ph type="body" sz="quarter" idx="97"/>
          </p:nvPr>
        </p:nvSpPr>
        <p:spPr/>
        <p:txBody>
          <a:bodyPr/>
          <a:lstStyle/>
          <a:p>
            <a:r>
              <a:rPr lang="en-US"/>
              <a:t>Name</a:t>
            </a:r>
          </a:p>
        </p:txBody>
      </p:sp>
      <p:sp>
        <p:nvSpPr>
          <p:cNvPr id="1189" name="Text Placeholder 1188">
            <a:extLst>
              <a:ext uri="{FF2B5EF4-FFF2-40B4-BE49-F238E27FC236}">
                <a16:creationId xmlns:a16="http://schemas.microsoft.com/office/drawing/2014/main" id="{99005B6E-C31A-344A-A0C3-4EC1FDDAF628}"/>
              </a:ext>
            </a:extLst>
          </p:cNvPr>
          <p:cNvSpPr>
            <a:spLocks noGrp="1"/>
          </p:cNvSpPr>
          <p:nvPr>
            <p:ph type="body" sz="quarter" idx="98"/>
          </p:nvPr>
        </p:nvSpPr>
        <p:spPr/>
        <p:txBody>
          <a:bodyPr/>
          <a:lstStyle/>
          <a:p>
            <a:r>
              <a:rPr lang="en-US"/>
              <a:t>Title</a:t>
            </a:r>
          </a:p>
        </p:txBody>
      </p:sp>
      <p:sp>
        <p:nvSpPr>
          <p:cNvPr id="1191" name="Text Placeholder 1190">
            <a:extLst>
              <a:ext uri="{FF2B5EF4-FFF2-40B4-BE49-F238E27FC236}">
                <a16:creationId xmlns:a16="http://schemas.microsoft.com/office/drawing/2014/main" id="{47E35356-EB50-4D46-B11E-CD752DF35BCE}"/>
              </a:ext>
            </a:extLst>
          </p:cNvPr>
          <p:cNvSpPr>
            <a:spLocks noGrp="1"/>
          </p:cNvSpPr>
          <p:nvPr>
            <p:ph type="body" sz="quarter" idx="99"/>
          </p:nvPr>
        </p:nvSpPr>
        <p:spPr/>
        <p:txBody>
          <a:bodyPr/>
          <a:lstStyle/>
          <a:p>
            <a:r>
              <a:rPr lang="en-US"/>
              <a:t>Name</a:t>
            </a:r>
          </a:p>
        </p:txBody>
      </p:sp>
      <p:sp>
        <p:nvSpPr>
          <p:cNvPr id="1193" name="Text Placeholder 1192">
            <a:extLst>
              <a:ext uri="{FF2B5EF4-FFF2-40B4-BE49-F238E27FC236}">
                <a16:creationId xmlns:a16="http://schemas.microsoft.com/office/drawing/2014/main" id="{DFF10C0F-EAE0-BC40-862C-126206D08EA9}"/>
              </a:ext>
            </a:extLst>
          </p:cNvPr>
          <p:cNvSpPr>
            <a:spLocks noGrp="1"/>
          </p:cNvSpPr>
          <p:nvPr>
            <p:ph type="body" sz="quarter" idx="100"/>
          </p:nvPr>
        </p:nvSpPr>
        <p:spPr/>
        <p:txBody>
          <a:bodyPr/>
          <a:lstStyle/>
          <a:p>
            <a:r>
              <a:rPr lang="en-US"/>
              <a:t>Title</a:t>
            </a:r>
          </a:p>
        </p:txBody>
      </p:sp>
      <p:sp>
        <p:nvSpPr>
          <p:cNvPr id="1195" name="Text Placeholder 1194">
            <a:extLst>
              <a:ext uri="{FF2B5EF4-FFF2-40B4-BE49-F238E27FC236}">
                <a16:creationId xmlns:a16="http://schemas.microsoft.com/office/drawing/2014/main" id="{C4D05B0F-156C-D74F-BD7E-B7E3408EFAE7}"/>
              </a:ext>
            </a:extLst>
          </p:cNvPr>
          <p:cNvSpPr>
            <a:spLocks noGrp="1"/>
          </p:cNvSpPr>
          <p:nvPr>
            <p:ph type="body" sz="quarter" idx="101"/>
          </p:nvPr>
        </p:nvSpPr>
        <p:spPr/>
        <p:txBody>
          <a:bodyPr/>
          <a:lstStyle/>
          <a:p>
            <a:r>
              <a:rPr lang="en-US"/>
              <a:t>Name</a:t>
            </a:r>
          </a:p>
        </p:txBody>
      </p:sp>
      <p:sp>
        <p:nvSpPr>
          <p:cNvPr id="1197" name="Text Placeholder 1196">
            <a:extLst>
              <a:ext uri="{FF2B5EF4-FFF2-40B4-BE49-F238E27FC236}">
                <a16:creationId xmlns:a16="http://schemas.microsoft.com/office/drawing/2014/main" id="{5B6A2858-ABFC-F445-ACBC-3066C35D77F8}"/>
              </a:ext>
            </a:extLst>
          </p:cNvPr>
          <p:cNvSpPr>
            <a:spLocks noGrp="1"/>
          </p:cNvSpPr>
          <p:nvPr>
            <p:ph type="body" sz="quarter" idx="102"/>
          </p:nvPr>
        </p:nvSpPr>
        <p:spPr/>
        <p:txBody>
          <a:bodyPr/>
          <a:lstStyle/>
          <a:p>
            <a:r>
              <a:rPr lang="en-US"/>
              <a:t>Title</a:t>
            </a:r>
          </a:p>
        </p:txBody>
      </p:sp>
      <p:sp>
        <p:nvSpPr>
          <p:cNvPr id="1199" name="Text Placeholder 1198">
            <a:extLst>
              <a:ext uri="{FF2B5EF4-FFF2-40B4-BE49-F238E27FC236}">
                <a16:creationId xmlns:a16="http://schemas.microsoft.com/office/drawing/2014/main" id="{4A23263B-C8E8-594D-AF73-0D6DD8AF9C7D}"/>
              </a:ext>
            </a:extLst>
          </p:cNvPr>
          <p:cNvSpPr>
            <a:spLocks noGrp="1"/>
          </p:cNvSpPr>
          <p:nvPr>
            <p:ph type="body" sz="quarter" idx="103"/>
          </p:nvPr>
        </p:nvSpPr>
        <p:spPr/>
        <p:txBody>
          <a:bodyPr/>
          <a:lstStyle/>
          <a:p>
            <a:r>
              <a:rPr lang="en-US"/>
              <a:t>Name</a:t>
            </a:r>
          </a:p>
        </p:txBody>
      </p:sp>
      <p:sp>
        <p:nvSpPr>
          <p:cNvPr id="1201" name="Text Placeholder 1200">
            <a:extLst>
              <a:ext uri="{FF2B5EF4-FFF2-40B4-BE49-F238E27FC236}">
                <a16:creationId xmlns:a16="http://schemas.microsoft.com/office/drawing/2014/main" id="{327EF9DE-B5E7-7E42-9F25-69C784136A75}"/>
              </a:ext>
            </a:extLst>
          </p:cNvPr>
          <p:cNvSpPr>
            <a:spLocks noGrp="1"/>
          </p:cNvSpPr>
          <p:nvPr>
            <p:ph type="body" sz="quarter" idx="104"/>
          </p:nvPr>
        </p:nvSpPr>
        <p:spPr/>
        <p:txBody>
          <a:bodyPr/>
          <a:lstStyle/>
          <a:p>
            <a:r>
              <a:rPr lang="en-US"/>
              <a:t>Title</a:t>
            </a:r>
          </a:p>
        </p:txBody>
      </p:sp>
      <p:sp>
        <p:nvSpPr>
          <p:cNvPr id="1203" name="Text Placeholder 1202">
            <a:extLst>
              <a:ext uri="{FF2B5EF4-FFF2-40B4-BE49-F238E27FC236}">
                <a16:creationId xmlns:a16="http://schemas.microsoft.com/office/drawing/2014/main" id="{0A2A322E-C3CD-6B4B-92EF-88D4255EE412}"/>
              </a:ext>
            </a:extLst>
          </p:cNvPr>
          <p:cNvSpPr>
            <a:spLocks noGrp="1"/>
          </p:cNvSpPr>
          <p:nvPr>
            <p:ph type="body" sz="quarter" idx="105"/>
          </p:nvPr>
        </p:nvSpPr>
        <p:spPr/>
        <p:txBody>
          <a:bodyPr/>
          <a:lstStyle/>
          <a:p>
            <a:r>
              <a:rPr lang="en-US"/>
              <a:t>Name</a:t>
            </a:r>
          </a:p>
        </p:txBody>
      </p:sp>
      <p:sp>
        <p:nvSpPr>
          <p:cNvPr id="1205" name="Text Placeholder 1204">
            <a:extLst>
              <a:ext uri="{FF2B5EF4-FFF2-40B4-BE49-F238E27FC236}">
                <a16:creationId xmlns:a16="http://schemas.microsoft.com/office/drawing/2014/main" id="{239BCCD9-1EA2-5B4E-999B-D5F2D6FF5216}"/>
              </a:ext>
            </a:extLst>
          </p:cNvPr>
          <p:cNvSpPr>
            <a:spLocks noGrp="1"/>
          </p:cNvSpPr>
          <p:nvPr>
            <p:ph type="body" sz="quarter" idx="106"/>
          </p:nvPr>
        </p:nvSpPr>
        <p:spPr/>
        <p:txBody>
          <a:bodyPr/>
          <a:lstStyle/>
          <a:p>
            <a:r>
              <a:rPr lang="en-US"/>
              <a:t>Title</a:t>
            </a:r>
          </a:p>
        </p:txBody>
      </p:sp>
      <p:sp>
        <p:nvSpPr>
          <p:cNvPr id="1207" name="Text Placeholder 1206">
            <a:extLst>
              <a:ext uri="{FF2B5EF4-FFF2-40B4-BE49-F238E27FC236}">
                <a16:creationId xmlns:a16="http://schemas.microsoft.com/office/drawing/2014/main" id="{ABA68168-4193-B442-94E5-42886FAA881F}"/>
              </a:ext>
            </a:extLst>
          </p:cNvPr>
          <p:cNvSpPr>
            <a:spLocks noGrp="1"/>
          </p:cNvSpPr>
          <p:nvPr>
            <p:ph type="body" sz="quarter" idx="107"/>
          </p:nvPr>
        </p:nvSpPr>
        <p:spPr/>
        <p:txBody>
          <a:bodyPr/>
          <a:lstStyle/>
          <a:p>
            <a:r>
              <a:rPr lang="en-US"/>
              <a:t>Name</a:t>
            </a:r>
          </a:p>
        </p:txBody>
      </p:sp>
      <p:sp>
        <p:nvSpPr>
          <p:cNvPr id="1209" name="Text Placeholder 1208">
            <a:extLst>
              <a:ext uri="{FF2B5EF4-FFF2-40B4-BE49-F238E27FC236}">
                <a16:creationId xmlns:a16="http://schemas.microsoft.com/office/drawing/2014/main" id="{0C9824B7-37B0-994D-8EE8-1B9CF6396148}"/>
              </a:ext>
            </a:extLst>
          </p:cNvPr>
          <p:cNvSpPr>
            <a:spLocks noGrp="1"/>
          </p:cNvSpPr>
          <p:nvPr>
            <p:ph type="body" sz="quarter" idx="108"/>
          </p:nvPr>
        </p:nvSpPr>
        <p:spPr/>
        <p:txBody>
          <a:bodyPr/>
          <a:lstStyle/>
          <a:p>
            <a:r>
              <a:rPr lang="en-US"/>
              <a:t>Title</a:t>
            </a:r>
          </a:p>
        </p:txBody>
      </p:sp>
      <p:sp>
        <p:nvSpPr>
          <p:cNvPr id="1211" name="Text Placeholder 1210">
            <a:extLst>
              <a:ext uri="{FF2B5EF4-FFF2-40B4-BE49-F238E27FC236}">
                <a16:creationId xmlns:a16="http://schemas.microsoft.com/office/drawing/2014/main" id="{D6365A6D-1A17-8145-B0EF-CE16BD5C4C42}"/>
              </a:ext>
            </a:extLst>
          </p:cNvPr>
          <p:cNvSpPr>
            <a:spLocks noGrp="1"/>
          </p:cNvSpPr>
          <p:nvPr>
            <p:ph type="body" sz="quarter" idx="109"/>
          </p:nvPr>
        </p:nvSpPr>
        <p:spPr/>
        <p:txBody>
          <a:bodyPr/>
          <a:lstStyle/>
          <a:p>
            <a:r>
              <a:rPr lang="en-US"/>
              <a:t>Name</a:t>
            </a:r>
          </a:p>
        </p:txBody>
      </p:sp>
      <p:sp>
        <p:nvSpPr>
          <p:cNvPr id="1213" name="Text Placeholder 1212">
            <a:extLst>
              <a:ext uri="{FF2B5EF4-FFF2-40B4-BE49-F238E27FC236}">
                <a16:creationId xmlns:a16="http://schemas.microsoft.com/office/drawing/2014/main" id="{EAB77376-1513-FD41-B1F5-9370180FC6CF}"/>
              </a:ext>
            </a:extLst>
          </p:cNvPr>
          <p:cNvSpPr>
            <a:spLocks noGrp="1"/>
          </p:cNvSpPr>
          <p:nvPr>
            <p:ph type="body" sz="quarter" idx="110"/>
          </p:nvPr>
        </p:nvSpPr>
        <p:spPr/>
        <p:txBody>
          <a:bodyPr/>
          <a:lstStyle/>
          <a:p>
            <a:r>
              <a:rPr lang="en-US"/>
              <a:t>Title</a:t>
            </a:r>
          </a:p>
        </p:txBody>
      </p:sp>
      <p:sp>
        <p:nvSpPr>
          <p:cNvPr id="1215" name="Text Placeholder 1214">
            <a:extLst>
              <a:ext uri="{FF2B5EF4-FFF2-40B4-BE49-F238E27FC236}">
                <a16:creationId xmlns:a16="http://schemas.microsoft.com/office/drawing/2014/main" id="{7C97A1AA-FCE2-E342-922C-565E3C8D8D24}"/>
              </a:ext>
            </a:extLst>
          </p:cNvPr>
          <p:cNvSpPr>
            <a:spLocks noGrp="1"/>
          </p:cNvSpPr>
          <p:nvPr>
            <p:ph type="body" sz="quarter" idx="111"/>
          </p:nvPr>
        </p:nvSpPr>
        <p:spPr/>
        <p:txBody>
          <a:bodyPr/>
          <a:lstStyle/>
          <a:p>
            <a:r>
              <a:rPr lang="en-US"/>
              <a:t>Name</a:t>
            </a:r>
          </a:p>
        </p:txBody>
      </p:sp>
      <p:sp>
        <p:nvSpPr>
          <p:cNvPr id="1217" name="Text Placeholder 1216">
            <a:extLst>
              <a:ext uri="{FF2B5EF4-FFF2-40B4-BE49-F238E27FC236}">
                <a16:creationId xmlns:a16="http://schemas.microsoft.com/office/drawing/2014/main" id="{DF446CB4-DA65-754B-89D1-E0A825EF4D5E}"/>
              </a:ext>
            </a:extLst>
          </p:cNvPr>
          <p:cNvSpPr>
            <a:spLocks noGrp="1"/>
          </p:cNvSpPr>
          <p:nvPr>
            <p:ph type="body" sz="quarter" idx="112"/>
          </p:nvPr>
        </p:nvSpPr>
        <p:spPr/>
        <p:txBody>
          <a:bodyPr/>
          <a:lstStyle/>
          <a:p>
            <a:r>
              <a:rPr lang="en-US"/>
              <a:t>Title</a:t>
            </a:r>
          </a:p>
        </p:txBody>
      </p:sp>
      <p:sp>
        <p:nvSpPr>
          <p:cNvPr id="1219" name="Text Placeholder 1218">
            <a:extLst>
              <a:ext uri="{FF2B5EF4-FFF2-40B4-BE49-F238E27FC236}">
                <a16:creationId xmlns:a16="http://schemas.microsoft.com/office/drawing/2014/main" id="{A497640D-F077-244F-A4D6-FC0504BB0E4B}"/>
              </a:ext>
            </a:extLst>
          </p:cNvPr>
          <p:cNvSpPr>
            <a:spLocks noGrp="1"/>
          </p:cNvSpPr>
          <p:nvPr>
            <p:ph type="body" sz="quarter" idx="113"/>
          </p:nvPr>
        </p:nvSpPr>
        <p:spPr/>
        <p:txBody>
          <a:bodyPr/>
          <a:lstStyle/>
          <a:p>
            <a:r>
              <a:rPr lang="en-US"/>
              <a:t>Name</a:t>
            </a:r>
          </a:p>
        </p:txBody>
      </p:sp>
      <p:sp>
        <p:nvSpPr>
          <p:cNvPr id="1221" name="Text Placeholder 1220">
            <a:extLst>
              <a:ext uri="{FF2B5EF4-FFF2-40B4-BE49-F238E27FC236}">
                <a16:creationId xmlns:a16="http://schemas.microsoft.com/office/drawing/2014/main" id="{D9CD1424-A05C-834B-BAB7-7A60C7893B6B}"/>
              </a:ext>
            </a:extLst>
          </p:cNvPr>
          <p:cNvSpPr>
            <a:spLocks noGrp="1"/>
          </p:cNvSpPr>
          <p:nvPr>
            <p:ph type="body" sz="quarter" idx="114"/>
          </p:nvPr>
        </p:nvSpPr>
        <p:spPr/>
        <p:txBody>
          <a:bodyPr/>
          <a:lstStyle/>
          <a:p>
            <a:r>
              <a:rPr lang="en-US"/>
              <a:t>Title</a:t>
            </a:r>
          </a:p>
        </p:txBody>
      </p:sp>
      <p:sp>
        <p:nvSpPr>
          <p:cNvPr id="1223" name="Text Placeholder 1222">
            <a:extLst>
              <a:ext uri="{FF2B5EF4-FFF2-40B4-BE49-F238E27FC236}">
                <a16:creationId xmlns:a16="http://schemas.microsoft.com/office/drawing/2014/main" id="{676937FA-DF18-B848-8C7C-88E88D2CB7F5}"/>
              </a:ext>
            </a:extLst>
          </p:cNvPr>
          <p:cNvSpPr>
            <a:spLocks noGrp="1"/>
          </p:cNvSpPr>
          <p:nvPr>
            <p:ph type="body" sz="quarter" idx="115"/>
          </p:nvPr>
        </p:nvSpPr>
        <p:spPr/>
        <p:txBody>
          <a:bodyPr/>
          <a:lstStyle/>
          <a:p>
            <a:r>
              <a:rPr lang="en-US"/>
              <a:t>Name</a:t>
            </a:r>
          </a:p>
        </p:txBody>
      </p:sp>
      <p:sp>
        <p:nvSpPr>
          <p:cNvPr id="1225" name="Text Placeholder 1224">
            <a:extLst>
              <a:ext uri="{FF2B5EF4-FFF2-40B4-BE49-F238E27FC236}">
                <a16:creationId xmlns:a16="http://schemas.microsoft.com/office/drawing/2014/main" id="{B3082CC2-31EE-724F-A147-592716C17535}"/>
              </a:ext>
            </a:extLst>
          </p:cNvPr>
          <p:cNvSpPr>
            <a:spLocks noGrp="1"/>
          </p:cNvSpPr>
          <p:nvPr>
            <p:ph type="body" sz="quarter" idx="116"/>
          </p:nvPr>
        </p:nvSpPr>
        <p:spPr/>
        <p:txBody>
          <a:bodyPr/>
          <a:lstStyle/>
          <a:p>
            <a:r>
              <a:rPr lang="en-US"/>
              <a:t>Title</a:t>
            </a:r>
          </a:p>
        </p:txBody>
      </p:sp>
      <p:sp>
        <p:nvSpPr>
          <p:cNvPr id="1227" name="Text Placeholder 1226">
            <a:extLst>
              <a:ext uri="{FF2B5EF4-FFF2-40B4-BE49-F238E27FC236}">
                <a16:creationId xmlns:a16="http://schemas.microsoft.com/office/drawing/2014/main" id="{AD219893-AA4F-C843-AFB2-DDAC5D273AFA}"/>
              </a:ext>
            </a:extLst>
          </p:cNvPr>
          <p:cNvSpPr>
            <a:spLocks noGrp="1"/>
          </p:cNvSpPr>
          <p:nvPr>
            <p:ph type="body" sz="quarter" idx="117"/>
          </p:nvPr>
        </p:nvSpPr>
        <p:spPr/>
        <p:txBody>
          <a:bodyPr/>
          <a:lstStyle/>
          <a:p>
            <a:r>
              <a:rPr lang="en-US"/>
              <a:t>Name</a:t>
            </a:r>
            <a:endParaRPr lang="en-US" dirty="0"/>
          </a:p>
        </p:txBody>
      </p:sp>
      <p:sp>
        <p:nvSpPr>
          <p:cNvPr id="1229" name="Text Placeholder 1228">
            <a:extLst>
              <a:ext uri="{FF2B5EF4-FFF2-40B4-BE49-F238E27FC236}">
                <a16:creationId xmlns:a16="http://schemas.microsoft.com/office/drawing/2014/main" id="{020C8BE4-1C65-3C4A-B9B4-3494ECBD6008}"/>
              </a:ext>
            </a:extLst>
          </p:cNvPr>
          <p:cNvSpPr>
            <a:spLocks noGrp="1"/>
          </p:cNvSpPr>
          <p:nvPr>
            <p:ph type="body" sz="quarter" idx="118"/>
          </p:nvPr>
        </p:nvSpPr>
        <p:spPr/>
        <p:txBody>
          <a:bodyPr/>
          <a:lstStyle/>
          <a:p>
            <a:r>
              <a:rPr lang="en-US"/>
              <a:t>Title</a:t>
            </a:r>
          </a:p>
        </p:txBody>
      </p:sp>
      <p:sp>
        <p:nvSpPr>
          <p:cNvPr id="1106" name="Text Placeholder 1105">
            <a:extLst>
              <a:ext uri="{FF2B5EF4-FFF2-40B4-BE49-F238E27FC236}">
                <a16:creationId xmlns:a16="http://schemas.microsoft.com/office/drawing/2014/main" id="{7F93F751-1428-4149-88F2-ADDC8ED1AAE3}"/>
              </a:ext>
            </a:extLst>
          </p:cNvPr>
          <p:cNvSpPr>
            <a:spLocks noGrp="1"/>
          </p:cNvSpPr>
          <p:nvPr>
            <p:ph type="body" sz="quarter" idx="199"/>
          </p:nvPr>
        </p:nvSpPr>
        <p:spPr/>
        <p:txBody>
          <a:bodyPr/>
          <a:lstStyle/>
          <a:p>
            <a:r>
              <a:rPr lang="en-US" dirty="0"/>
              <a:t>Organization Chart Layout with 10 Headshots</a:t>
            </a:r>
          </a:p>
        </p:txBody>
      </p:sp>
    </p:spTree>
    <p:extLst>
      <p:ext uri="{BB962C8B-B14F-4D97-AF65-F5344CB8AC3E}">
        <p14:creationId xmlns:p14="http://schemas.microsoft.com/office/powerpoint/2010/main" val="196237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6" name="Text Placeholder 5">
            <a:extLst>
              <a:ext uri="{FF2B5EF4-FFF2-40B4-BE49-F238E27FC236}">
                <a16:creationId xmlns:a16="http://schemas.microsoft.com/office/drawing/2014/main" id="{7A0637D0-6C32-4940-85E8-2134BCAC4893}"/>
              </a:ext>
            </a:extLst>
          </p:cNvPr>
          <p:cNvSpPr>
            <a:spLocks noGrp="1"/>
          </p:cNvSpPr>
          <p:nvPr>
            <p:ph type="body" sz="quarter" idx="10"/>
          </p:nvPr>
        </p:nvSpPr>
        <p:spPr/>
        <p:txBody>
          <a:bodyPr/>
          <a:lstStyle/>
          <a:p>
            <a:r>
              <a:rPr lang="en-US" dirty="0"/>
              <a:t>Confidential</a:t>
            </a:r>
          </a:p>
        </p:txBody>
      </p:sp>
      <p:sp>
        <p:nvSpPr>
          <p:cNvPr id="7" name="Text Placeholder 6">
            <a:extLst>
              <a:ext uri="{FF2B5EF4-FFF2-40B4-BE49-F238E27FC236}">
                <a16:creationId xmlns:a16="http://schemas.microsoft.com/office/drawing/2014/main" id="{1EF04A97-3642-C447-BAAF-650571A43900}"/>
              </a:ext>
            </a:extLst>
          </p:cNvPr>
          <p:cNvSpPr>
            <a:spLocks noGrp="1"/>
          </p:cNvSpPr>
          <p:nvPr>
            <p:ph type="body" sz="quarter" idx="13"/>
          </p:nvPr>
        </p:nvSpPr>
        <p:spPr/>
        <p:txBody>
          <a:bodyPr/>
          <a:lstStyle/>
          <a:p>
            <a:r>
              <a:rPr lang="en-IN" dirty="0"/>
              <a:t>John Smith</a:t>
            </a:r>
          </a:p>
        </p:txBody>
      </p:sp>
      <p:sp>
        <p:nvSpPr>
          <p:cNvPr id="8" name="Text Placeholder 7">
            <a:extLst>
              <a:ext uri="{FF2B5EF4-FFF2-40B4-BE49-F238E27FC236}">
                <a16:creationId xmlns:a16="http://schemas.microsoft.com/office/drawing/2014/main" id="{362646AF-0EFE-7348-B37B-FBB5EE5274AE}"/>
              </a:ext>
            </a:extLst>
          </p:cNvPr>
          <p:cNvSpPr>
            <a:spLocks noGrp="1"/>
          </p:cNvSpPr>
          <p:nvPr>
            <p:ph type="body" sz="quarter" idx="14"/>
          </p:nvPr>
        </p:nvSpPr>
        <p:spPr/>
        <p:txBody>
          <a:bodyPr/>
          <a:lstStyle/>
          <a:p>
            <a:r>
              <a:rPr lang="en-IN" dirty="0"/>
              <a:t>DD-MMM-YYYY</a:t>
            </a:r>
          </a:p>
        </p:txBody>
      </p:sp>
      <p:sp>
        <p:nvSpPr>
          <p:cNvPr id="779" name="Text Placeholder 778">
            <a:extLst>
              <a:ext uri="{FF2B5EF4-FFF2-40B4-BE49-F238E27FC236}">
                <a16:creationId xmlns:a16="http://schemas.microsoft.com/office/drawing/2014/main" id="{3E73D361-F2B1-A741-BB71-4C5D868E0759}"/>
              </a:ext>
            </a:extLst>
          </p:cNvPr>
          <p:cNvSpPr>
            <a:spLocks noGrp="1"/>
          </p:cNvSpPr>
          <p:nvPr>
            <p:ph type="body" sz="quarter" idx="169"/>
          </p:nvPr>
        </p:nvSpPr>
        <p:spPr/>
        <p:txBody>
          <a:bodyPr/>
          <a:lstStyle/>
          <a:p>
            <a:r>
              <a:rPr lang="en-IN" dirty="0"/>
              <a:t>Cover Slide Title Comes Here</a:t>
            </a:r>
          </a:p>
        </p:txBody>
      </p:sp>
      <p:sp>
        <p:nvSpPr>
          <p:cNvPr id="780" name="Text Placeholder 779">
            <a:extLst>
              <a:ext uri="{FF2B5EF4-FFF2-40B4-BE49-F238E27FC236}">
                <a16:creationId xmlns:a16="http://schemas.microsoft.com/office/drawing/2014/main" id="{3E23EFE3-62B3-7D49-B72D-A98410141578}"/>
              </a:ext>
            </a:extLst>
          </p:cNvPr>
          <p:cNvSpPr>
            <a:spLocks noGrp="1"/>
          </p:cNvSpPr>
          <p:nvPr>
            <p:ph type="body" sz="quarter" idx="170"/>
          </p:nvPr>
        </p:nvSpPr>
        <p:spPr/>
        <p:txBody>
          <a:bodyPr>
            <a:normAutofit/>
          </a:bodyPr>
          <a:lstStyle/>
          <a:p>
            <a:r>
              <a:rPr lang="en-IN" dirty="0"/>
              <a:t>Case Study</a:t>
            </a:r>
          </a:p>
        </p:txBody>
      </p:sp>
      <p:sp>
        <p:nvSpPr>
          <p:cNvPr id="781" name="Text Placeholder 780">
            <a:extLst>
              <a:ext uri="{FF2B5EF4-FFF2-40B4-BE49-F238E27FC236}">
                <a16:creationId xmlns:a16="http://schemas.microsoft.com/office/drawing/2014/main" id="{7FB537A7-D5BD-D74B-92A4-B2853DB691D1}"/>
              </a:ext>
            </a:extLst>
          </p:cNvPr>
          <p:cNvSpPr>
            <a:spLocks noGrp="1"/>
          </p:cNvSpPr>
          <p:nvPr>
            <p:ph type="body" sz="quarter" idx="171"/>
          </p:nvPr>
        </p:nvSpPr>
        <p:spPr/>
        <p:txBody>
          <a:bodyPr/>
          <a:lstStyle/>
          <a:p>
            <a:r>
              <a:rPr lang="en-IN" dirty="0"/>
              <a:t>Subtitle Text Comes Here</a:t>
            </a:r>
          </a:p>
        </p:txBody>
      </p:sp>
      <p:pic>
        <p:nvPicPr>
          <p:cNvPr id="3" name="Google Shape;797;p32">
            <a:extLst>
              <a:ext uri="{FF2B5EF4-FFF2-40B4-BE49-F238E27FC236}">
                <a16:creationId xmlns:a16="http://schemas.microsoft.com/office/drawing/2014/main" id="{696A2FFE-FC0D-47EF-020C-7F184AFE48D2}"/>
              </a:ext>
            </a:extLst>
          </p:cNvPr>
          <p:cNvPicPr preferRelativeResize="0">
            <a:picLocks/>
          </p:cNvPicPr>
          <p:nvPr/>
        </p:nvPicPr>
        <p:blipFill rotWithShape="1">
          <a:blip r:embed="rId3">
            <a:alphaModFix/>
          </a:blip>
          <a:srcRect t="17474" b="17474"/>
          <a:stretch/>
        </p:blipFill>
        <p:spPr>
          <a:xfrm>
            <a:off x="8186352" y="573937"/>
            <a:ext cx="1835600" cy="597600"/>
          </a:xfrm>
          <a:prstGeom prst="rect">
            <a:avLst/>
          </a:prstGeom>
          <a:noFill/>
          <a:ln>
            <a:noFill/>
          </a:ln>
        </p:spPr>
      </p:pic>
    </p:spTree>
    <p:extLst>
      <p:ext uri="{BB962C8B-B14F-4D97-AF65-F5344CB8AC3E}">
        <p14:creationId xmlns:p14="http://schemas.microsoft.com/office/powerpoint/2010/main" val="4132583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pic>
        <p:nvPicPr>
          <p:cNvPr id="3" name="Picture Placeholder 2" descr="A person with a beard&#10;&#10;Description automatically generated with low confidence">
            <a:extLst>
              <a:ext uri="{FF2B5EF4-FFF2-40B4-BE49-F238E27FC236}">
                <a16:creationId xmlns:a16="http://schemas.microsoft.com/office/drawing/2014/main" id="{7462EA58-68F2-2447-A60D-E75DDDB84A7C}"/>
              </a:ext>
            </a:extLst>
          </p:cNvPr>
          <p:cNvPicPr>
            <a:picLocks noGrp="1" noChangeAspect="1"/>
          </p:cNvPicPr>
          <p:nvPr>
            <p:ph type="pic" sz="quarter" idx="10"/>
          </p:nvPr>
        </p:nvPicPr>
        <p:blipFill rotWithShape="1">
          <a:blip r:embed="rId3"/>
          <a:srcRect/>
          <a:stretch/>
        </p:blipFill>
        <p:spPr/>
      </p:pic>
      <p:sp>
        <p:nvSpPr>
          <p:cNvPr id="12" name="Text Placeholder 11">
            <a:extLst>
              <a:ext uri="{FF2B5EF4-FFF2-40B4-BE49-F238E27FC236}">
                <a16:creationId xmlns:a16="http://schemas.microsoft.com/office/drawing/2014/main" id="{36E1DB05-9224-E74F-8009-CA5032DBB841}"/>
              </a:ext>
            </a:extLst>
          </p:cNvPr>
          <p:cNvSpPr>
            <a:spLocks noGrp="1"/>
          </p:cNvSpPr>
          <p:nvPr>
            <p:ph type="body" sz="quarter" idx="14"/>
          </p:nvPr>
        </p:nvSpPr>
        <p:spPr/>
        <p:txBody>
          <a:bodyPr/>
          <a:lstStyle/>
          <a:p>
            <a:r>
              <a:rPr lang="en-US" dirty="0"/>
              <a:t>Overview</a:t>
            </a:r>
          </a:p>
        </p:txBody>
      </p:sp>
      <p:sp>
        <p:nvSpPr>
          <p:cNvPr id="11" name="Text Placeholder 10">
            <a:extLst>
              <a:ext uri="{FF2B5EF4-FFF2-40B4-BE49-F238E27FC236}">
                <a16:creationId xmlns:a16="http://schemas.microsoft.com/office/drawing/2014/main" id="{A1BF0C59-9EBF-F569-7511-F8420CF7E8EE}"/>
              </a:ext>
            </a:extLst>
          </p:cNvPr>
          <p:cNvSpPr>
            <a:spLocks noGrp="1"/>
          </p:cNvSpPr>
          <p:nvPr>
            <p:ph type="body" sz="quarter" idx="15"/>
          </p:nvPr>
        </p:nvSpPr>
        <p:spPr/>
        <p:txBody>
          <a:bodyPr/>
          <a:lstStyle/>
          <a:p>
            <a:r>
              <a:rPr lang="en-US" dirty="0"/>
              <a:t>Text Here</a:t>
            </a:r>
          </a:p>
        </p:txBody>
      </p:sp>
      <p:sp>
        <p:nvSpPr>
          <p:cNvPr id="13" name="Text Placeholder 12">
            <a:extLst>
              <a:ext uri="{FF2B5EF4-FFF2-40B4-BE49-F238E27FC236}">
                <a16:creationId xmlns:a16="http://schemas.microsoft.com/office/drawing/2014/main" id="{3F054A96-F426-30CF-5143-F5D775A11232}"/>
              </a:ext>
            </a:extLst>
          </p:cNvPr>
          <p:cNvSpPr>
            <a:spLocks noGrp="1"/>
          </p:cNvSpPr>
          <p:nvPr>
            <p:ph type="body" sz="quarter" idx="16"/>
          </p:nvPr>
        </p:nvSpPr>
        <p:spPr/>
        <p:txBody>
          <a:bodyPr/>
          <a:lstStyle/>
          <a:p>
            <a:r>
              <a:rPr lang="en-US" dirty="0"/>
              <a:t>Text Here</a:t>
            </a:r>
          </a:p>
        </p:txBody>
      </p:sp>
      <p:sp>
        <p:nvSpPr>
          <p:cNvPr id="18" name="Text Placeholder 17">
            <a:extLst>
              <a:ext uri="{FF2B5EF4-FFF2-40B4-BE49-F238E27FC236}">
                <a16:creationId xmlns:a16="http://schemas.microsoft.com/office/drawing/2014/main" id="{3EEFF398-45E8-124C-9C5C-BC45C2FCE6F4}"/>
              </a:ext>
            </a:extLst>
          </p:cNvPr>
          <p:cNvSpPr>
            <a:spLocks noGrp="1"/>
          </p:cNvSpPr>
          <p:nvPr>
            <p:ph type="body" sz="quarter" idx="17"/>
          </p:nvPr>
        </p:nvSpPr>
        <p:spPr/>
        <p:txBody>
          <a:bodyPr/>
          <a:lstStyle/>
          <a:p>
            <a:r>
              <a:rPr lang="en-US" dirty="0"/>
              <a:t>Value Additions</a:t>
            </a:r>
          </a:p>
        </p:txBody>
      </p:sp>
      <p:sp>
        <p:nvSpPr>
          <p:cNvPr id="20" name="Text Placeholder 19">
            <a:extLst>
              <a:ext uri="{FF2B5EF4-FFF2-40B4-BE49-F238E27FC236}">
                <a16:creationId xmlns:a16="http://schemas.microsoft.com/office/drawing/2014/main" id="{0CD6632E-60E9-C440-8F70-B47D930D1BAD}"/>
              </a:ext>
            </a:extLst>
          </p:cNvPr>
          <p:cNvSpPr>
            <a:spLocks noGrp="1"/>
          </p:cNvSpPr>
          <p:nvPr>
            <p:ph type="body" sz="quarter" idx="18"/>
          </p:nvPr>
        </p:nvSpPr>
        <p:spPr/>
        <p:txBody>
          <a:bodyPr/>
          <a:lstStyle/>
          <a:p>
            <a:r>
              <a:rPr lang="en-US" dirty="0"/>
              <a:t>Bio Information</a:t>
            </a:r>
          </a:p>
        </p:txBody>
      </p:sp>
      <p:sp>
        <p:nvSpPr>
          <p:cNvPr id="22" name="Text Placeholder 21">
            <a:extLst>
              <a:ext uri="{FF2B5EF4-FFF2-40B4-BE49-F238E27FC236}">
                <a16:creationId xmlns:a16="http://schemas.microsoft.com/office/drawing/2014/main" id="{CAA3AC65-8136-3E4F-B91A-B3E7861569A3}"/>
              </a:ext>
            </a:extLst>
          </p:cNvPr>
          <p:cNvSpPr>
            <a:spLocks noGrp="1"/>
          </p:cNvSpPr>
          <p:nvPr>
            <p:ph type="body" sz="quarter" idx="19"/>
          </p:nvPr>
        </p:nvSpPr>
        <p:spPr/>
        <p:txBody>
          <a:bodyPr/>
          <a:lstStyle/>
          <a:p>
            <a:r>
              <a:rPr lang="en-US" dirty="0"/>
              <a:t>Title</a:t>
            </a:r>
          </a:p>
        </p:txBody>
      </p:sp>
      <p:sp>
        <p:nvSpPr>
          <p:cNvPr id="24" name="Text Placeholder 23">
            <a:extLst>
              <a:ext uri="{FF2B5EF4-FFF2-40B4-BE49-F238E27FC236}">
                <a16:creationId xmlns:a16="http://schemas.microsoft.com/office/drawing/2014/main" id="{70B3543E-650D-364D-8A61-219289AD5AB0}"/>
              </a:ext>
            </a:extLst>
          </p:cNvPr>
          <p:cNvSpPr>
            <a:spLocks noGrp="1"/>
          </p:cNvSpPr>
          <p:nvPr>
            <p:ph type="body" sz="quarter" idx="20"/>
          </p:nvPr>
        </p:nvSpPr>
        <p:spPr/>
        <p:txBody>
          <a:bodyPr/>
          <a:lstStyle/>
          <a:p>
            <a:r>
              <a:rPr lang="en-US" dirty="0"/>
              <a:t>Name</a:t>
            </a:r>
          </a:p>
        </p:txBody>
      </p:sp>
    </p:spTree>
    <p:extLst>
      <p:ext uri="{BB962C8B-B14F-4D97-AF65-F5344CB8AC3E}">
        <p14:creationId xmlns:p14="http://schemas.microsoft.com/office/powerpoint/2010/main" val="2760573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8" name="Text Placeholder 7">
            <a:extLst>
              <a:ext uri="{FF2B5EF4-FFF2-40B4-BE49-F238E27FC236}">
                <a16:creationId xmlns:a16="http://schemas.microsoft.com/office/drawing/2014/main" id="{6B1DFFF9-CE09-DB59-82B3-AE1F32CAD3EF}"/>
              </a:ext>
            </a:extLst>
          </p:cNvPr>
          <p:cNvSpPr>
            <a:spLocks noGrp="1"/>
          </p:cNvSpPr>
          <p:nvPr>
            <p:ph type="body" sz="quarter" idx="199"/>
          </p:nvPr>
        </p:nvSpPr>
        <p:spPr/>
        <p:txBody>
          <a:bodyPr/>
          <a:lstStyle/>
          <a:p>
            <a:r>
              <a:rPr lang="en-US" dirty="0"/>
              <a:t>Common Assets</a:t>
            </a:r>
          </a:p>
        </p:txBody>
      </p:sp>
      <p:grpSp>
        <p:nvGrpSpPr>
          <p:cNvPr id="11" name="Group 10">
            <a:extLst>
              <a:ext uri="{FF2B5EF4-FFF2-40B4-BE49-F238E27FC236}">
                <a16:creationId xmlns:a16="http://schemas.microsoft.com/office/drawing/2014/main" id="{F1E3C42C-3522-C473-D146-E653AD1857CB}"/>
              </a:ext>
            </a:extLst>
          </p:cNvPr>
          <p:cNvGrpSpPr/>
          <p:nvPr/>
        </p:nvGrpSpPr>
        <p:grpSpPr>
          <a:xfrm>
            <a:off x="760833" y="1369773"/>
            <a:ext cx="1828800" cy="2053058"/>
            <a:chOff x="760833" y="1369773"/>
            <a:chExt cx="1828800" cy="2053058"/>
          </a:xfrm>
        </p:grpSpPr>
        <p:cxnSp>
          <p:nvCxnSpPr>
            <p:cNvPr id="12" name="Google Shape;112;p10">
              <a:extLst>
                <a:ext uri="{FF2B5EF4-FFF2-40B4-BE49-F238E27FC236}">
                  <a16:creationId xmlns:a16="http://schemas.microsoft.com/office/drawing/2014/main" id="{D30CA17D-D3D4-6866-7E38-F39F06A410DE}"/>
                </a:ext>
              </a:extLst>
            </p:cNvPr>
            <p:cNvCxnSpPr>
              <a:cxnSpLocks/>
            </p:cNvCxnSpPr>
            <p:nvPr/>
          </p:nvCxnSpPr>
          <p:spPr>
            <a:xfrm>
              <a:off x="1050686" y="3094797"/>
              <a:ext cx="1249095" cy="0"/>
            </a:xfrm>
            <a:prstGeom prst="straightConnector1">
              <a:avLst/>
            </a:prstGeom>
            <a:noFill/>
            <a:ln w="9525" cap="flat" cmpd="sng">
              <a:solidFill>
                <a:schemeClr val="accent3"/>
              </a:solidFill>
              <a:prstDash val="solid"/>
              <a:miter lim="800000"/>
              <a:headEnd type="none" w="sm" len="sm"/>
              <a:tailEnd type="none" w="sm" len="sm"/>
            </a:ln>
          </p:spPr>
        </p:cxnSp>
        <p:sp>
          <p:nvSpPr>
            <p:cNvPr id="13" name="Text Placeholder 4">
              <a:extLst>
                <a:ext uri="{FF2B5EF4-FFF2-40B4-BE49-F238E27FC236}">
                  <a16:creationId xmlns:a16="http://schemas.microsoft.com/office/drawing/2014/main" id="{102D62AE-5725-7511-F11A-4DB36254AF03}"/>
                </a:ext>
              </a:extLst>
            </p:cNvPr>
            <p:cNvSpPr txBox="1">
              <a:spLocks/>
            </p:cNvSpPr>
            <p:nvPr/>
          </p:nvSpPr>
          <p:spPr>
            <a:xfrm>
              <a:off x="760833" y="3178831"/>
              <a:ext cx="1828800" cy="244000"/>
            </a:xfrm>
            <a:prstGeom prst="rect">
              <a:avLst/>
            </a:prstGeom>
          </p:spPr>
          <p:txBody>
            <a:bodyPr lIns="0" tIns="0" rIns="0" bIns="0">
              <a:noAutofit/>
            </a:bodyPr>
            <a:lstStyle>
              <a:lvl1pPr marL="8467" marR="0" indent="0" algn="ctr" defTabSz="914423" rtl="0" eaLnBrk="1" latinLnBrk="0" hangingPunct="1">
                <a:lnSpc>
                  <a:spcPct val="100000"/>
                </a:lnSpc>
                <a:spcBef>
                  <a:spcPts val="0"/>
                </a:spcBef>
                <a:spcAft>
                  <a:spcPts val="0"/>
                </a:spcAft>
                <a:buClr>
                  <a:schemeClr val="dk1"/>
                </a:buClr>
                <a:buSzPts val="800"/>
                <a:buFont typeface="Arial"/>
                <a:buNone/>
                <a:tabLst/>
                <a:defRPr lang="en-US" sz="1000" b="0" i="0" u="none" strike="noStrike" kern="1200"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GB" sz="800" b="0" i="0" u="none" strike="noStrike" kern="1200" cap="none" dirty="0" smtClean="0">
                  <a:solidFill>
                    <a:schemeClr val="tx1"/>
                  </a:solidFill>
                  <a:latin typeface="+mn-lt"/>
                  <a:ea typeface="Arial"/>
                  <a:cs typeface="Arial"/>
                  <a:sym typeface="Arial"/>
                </a:defRPr>
              </a:lvl2pPr>
              <a:lvl3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GB" sz="800" b="0" i="0" u="none" strike="noStrike" kern="1200" cap="none" dirty="0" smtClean="0">
                  <a:solidFill>
                    <a:schemeClr val="tx1"/>
                  </a:solidFill>
                  <a:latin typeface="+mn-lt"/>
                  <a:ea typeface="Arial"/>
                  <a:cs typeface="Arial"/>
                  <a:sym typeface="Arial"/>
                </a:defRPr>
              </a:lvl3pPr>
              <a:lvl4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GB" sz="800" b="0" i="0" u="none" strike="noStrike" kern="1200" cap="none" dirty="0" smtClean="0">
                  <a:solidFill>
                    <a:schemeClr val="tx1"/>
                  </a:solidFill>
                  <a:latin typeface="+mn-lt"/>
                  <a:ea typeface="Arial"/>
                  <a:cs typeface="Arial"/>
                  <a:sym typeface="Arial"/>
                </a:defRPr>
              </a:lvl4pPr>
              <a:lvl5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US" sz="800" b="0" i="0" u="none" strike="noStrike" kern="1200" cap="none" dirty="0">
                  <a:solidFill>
                    <a:schemeClr val="tx1"/>
                  </a:solidFill>
                  <a:latin typeface="+mn-lt"/>
                  <a:ea typeface="Arial"/>
                  <a:cs typeface="Arial"/>
                  <a:sym typeface="Arial"/>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GB" sz="1200" dirty="0"/>
                <a:t>Description</a:t>
              </a:r>
            </a:p>
          </p:txBody>
        </p:sp>
        <p:sp>
          <p:nvSpPr>
            <p:cNvPr id="14" name="Text Placeholder 4">
              <a:extLst>
                <a:ext uri="{FF2B5EF4-FFF2-40B4-BE49-F238E27FC236}">
                  <a16:creationId xmlns:a16="http://schemas.microsoft.com/office/drawing/2014/main" id="{FC4441A6-65DC-5C7A-E881-C4B4BB7174D3}"/>
                </a:ext>
              </a:extLst>
            </p:cNvPr>
            <p:cNvSpPr txBox="1">
              <a:spLocks/>
            </p:cNvSpPr>
            <p:nvPr/>
          </p:nvSpPr>
          <p:spPr>
            <a:xfrm>
              <a:off x="760833" y="2588411"/>
              <a:ext cx="1828800" cy="244000"/>
            </a:xfrm>
            <a:prstGeom prst="rect">
              <a:avLst/>
            </a:prstGeom>
          </p:spPr>
          <p:txBody>
            <a:bodyPr lIns="0" tIns="0" rIns="0" bIns="0">
              <a:noAutofit/>
            </a:bodyPr>
            <a:lstStyle>
              <a:lvl1pPr marL="8467" marR="0" indent="0" algn="ctr" defTabSz="914423" rtl="0" eaLnBrk="1" latinLnBrk="0" hangingPunct="1">
                <a:lnSpc>
                  <a:spcPct val="100000"/>
                </a:lnSpc>
                <a:spcBef>
                  <a:spcPts val="0"/>
                </a:spcBef>
                <a:spcAft>
                  <a:spcPts val="0"/>
                </a:spcAft>
                <a:buClr>
                  <a:schemeClr val="accent1"/>
                </a:buClr>
                <a:buSzPts val="1000"/>
                <a:buFont typeface="Arial"/>
                <a:buNone/>
                <a:tabLst/>
                <a:defRPr lang="en-US" sz="1200" b="1" i="0" u="none" strike="noStrike" kern="1200" cap="none" dirty="0">
                  <a:solidFill>
                    <a:schemeClr val="accent1"/>
                  </a:solidFill>
                  <a:latin typeface="+mn-lt"/>
                  <a:ea typeface="Calibri" panose="020F0502020204030204" pitchFamily="34" charset="0"/>
                  <a:cs typeface="Calibri" panose="020F0502020204030204" pitchFamily="34" charset="0"/>
                  <a:sym typeface="Arial"/>
                </a:defRPr>
              </a:lvl1pPr>
              <a:lvl2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GB" sz="800" b="0" i="0" u="none" strike="noStrike" kern="1200" cap="none" dirty="0" smtClean="0">
                  <a:solidFill>
                    <a:schemeClr val="tx1"/>
                  </a:solidFill>
                  <a:latin typeface="+mn-lt"/>
                  <a:ea typeface="Arial"/>
                  <a:cs typeface="Arial"/>
                  <a:sym typeface="Arial"/>
                </a:defRPr>
              </a:lvl2pPr>
              <a:lvl3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GB" sz="800" b="0" i="0" u="none" strike="noStrike" kern="1200" cap="none" dirty="0" smtClean="0">
                  <a:solidFill>
                    <a:schemeClr val="tx1"/>
                  </a:solidFill>
                  <a:latin typeface="+mn-lt"/>
                  <a:ea typeface="Arial"/>
                  <a:cs typeface="Arial"/>
                  <a:sym typeface="Arial"/>
                </a:defRPr>
              </a:lvl3pPr>
              <a:lvl4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GB" sz="800" b="0" i="0" u="none" strike="noStrike" kern="1200" cap="none" dirty="0" smtClean="0">
                  <a:solidFill>
                    <a:schemeClr val="tx1"/>
                  </a:solidFill>
                  <a:latin typeface="+mn-lt"/>
                  <a:ea typeface="Arial"/>
                  <a:cs typeface="Arial"/>
                  <a:sym typeface="Arial"/>
                </a:defRPr>
              </a:lvl4pPr>
              <a:lvl5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US" sz="800" b="0" i="0" u="none" strike="noStrike" kern="1200" cap="none" dirty="0">
                  <a:solidFill>
                    <a:schemeClr val="tx1"/>
                  </a:solidFill>
                  <a:latin typeface="+mn-lt"/>
                  <a:ea typeface="Arial"/>
                  <a:cs typeface="Arial"/>
                  <a:sym typeface="Arial"/>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GB" sz="1400" dirty="0"/>
                <a:t>Name</a:t>
              </a:r>
            </a:p>
          </p:txBody>
        </p:sp>
        <p:sp>
          <p:nvSpPr>
            <p:cNvPr id="15" name="Text Placeholder 4">
              <a:extLst>
                <a:ext uri="{FF2B5EF4-FFF2-40B4-BE49-F238E27FC236}">
                  <a16:creationId xmlns:a16="http://schemas.microsoft.com/office/drawing/2014/main" id="{C9879C76-B796-8837-EE41-74A6EEB7104B}"/>
                </a:ext>
              </a:extLst>
            </p:cNvPr>
            <p:cNvSpPr txBox="1">
              <a:spLocks/>
            </p:cNvSpPr>
            <p:nvPr/>
          </p:nvSpPr>
          <p:spPr>
            <a:xfrm>
              <a:off x="760833" y="2818003"/>
              <a:ext cx="1828800" cy="244000"/>
            </a:xfrm>
            <a:prstGeom prst="rect">
              <a:avLst/>
            </a:prstGeom>
          </p:spPr>
          <p:txBody>
            <a:bodyPr lIns="0" tIns="0" rIns="0" bIns="0">
              <a:noAutofit/>
            </a:bodyPr>
            <a:lstStyle>
              <a:lvl1pPr marL="8467" marR="0" indent="0" algn="ctr" defTabSz="914423" rtl="0" eaLnBrk="1" latinLnBrk="0" hangingPunct="1">
                <a:lnSpc>
                  <a:spcPct val="100000"/>
                </a:lnSpc>
                <a:spcBef>
                  <a:spcPts val="0"/>
                </a:spcBef>
                <a:spcAft>
                  <a:spcPts val="0"/>
                </a:spcAft>
                <a:buClr>
                  <a:schemeClr val="dk1"/>
                </a:buClr>
                <a:buSzPts val="900"/>
                <a:buFont typeface="Arial"/>
                <a:buNone/>
                <a:tabLst/>
                <a:defRPr lang="en-US" sz="1200" b="0" i="0" u="none" strike="noStrike" kern="1200" cap="none" dirty="0">
                  <a:solidFill>
                    <a:schemeClr val="tx1"/>
                  </a:solidFill>
                  <a:latin typeface="+mn-lt"/>
                  <a:ea typeface="Calibri" panose="020F0502020204030204" pitchFamily="34" charset="0"/>
                  <a:cs typeface="Calibri" panose="020F0502020204030204" pitchFamily="34" charset="0"/>
                  <a:sym typeface="Arial"/>
                </a:defRPr>
              </a:lvl1pPr>
              <a:lvl2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GB" sz="800" b="0" i="0" u="none" strike="noStrike" kern="1200" cap="none" dirty="0" smtClean="0">
                  <a:solidFill>
                    <a:schemeClr val="tx1"/>
                  </a:solidFill>
                  <a:latin typeface="+mn-lt"/>
                  <a:ea typeface="Arial"/>
                  <a:cs typeface="Arial"/>
                  <a:sym typeface="Arial"/>
                </a:defRPr>
              </a:lvl2pPr>
              <a:lvl3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GB" sz="800" b="0" i="0" u="none" strike="noStrike" kern="1200" cap="none" dirty="0" smtClean="0">
                  <a:solidFill>
                    <a:schemeClr val="tx1"/>
                  </a:solidFill>
                  <a:latin typeface="+mn-lt"/>
                  <a:ea typeface="Arial"/>
                  <a:cs typeface="Arial"/>
                  <a:sym typeface="Arial"/>
                </a:defRPr>
              </a:lvl3pPr>
              <a:lvl4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GB" sz="800" b="0" i="0" u="none" strike="noStrike" kern="1200" cap="none" dirty="0" smtClean="0">
                  <a:solidFill>
                    <a:schemeClr val="tx1"/>
                  </a:solidFill>
                  <a:latin typeface="+mn-lt"/>
                  <a:ea typeface="Arial"/>
                  <a:cs typeface="Arial"/>
                  <a:sym typeface="Arial"/>
                </a:defRPr>
              </a:lvl4pPr>
              <a:lvl5pPr marL="8467" marR="0" indent="0" algn="ctr" defTabSz="914423" rtl="0" eaLnBrk="1" latinLnBrk="0" hangingPunct="1">
                <a:lnSpc>
                  <a:spcPct val="100000"/>
                </a:lnSpc>
                <a:spcBef>
                  <a:spcPts val="0"/>
                </a:spcBef>
                <a:spcAft>
                  <a:spcPts val="0"/>
                </a:spcAft>
                <a:buClr>
                  <a:schemeClr val="dk1"/>
                </a:buClr>
                <a:buSzPts val="600"/>
                <a:buFont typeface="Arial"/>
                <a:buNone/>
                <a:tabLst/>
                <a:defRPr lang="en-US" sz="800" b="0" i="0" u="none" strike="noStrike" kern="1200" cap="none" dirty="0">
                  <a:solidFill>
                    <a:schemeClr val="tx1"/>
                  </a:solidFill>
                  <a:latin typeface="+mn-lt"/>
                  <a:ea typeface="Arial"/>
                  <a:cs typeface="Arial"/>
                  <a:sym typeface="Arial"/>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GB" dirty="0"/>
                <a:t>Title</a:t>
              </a:r>
            </a:p>
          </p:txBody>
        </p:sp>
        <p:pic>
          <p:nvPicPr>
            <p:cNvPr id="6" name="Picture 5" descr="A person smiling for the camera&#10;&#10;Description automatically generated with medium confidence">
              <a:extLst>
                <a:ext uri="{FF2B5EF4-FFF2-40B4-BE49-F238E27FC236}">
                  <a16:creationId xmlns:a16="http://schemas.microsoft.com/office/drawing/2014/main" id="{27D6DF94-EDF2-1D1E-CCF6-38433F8FD11E}"/>
                </a:ext>
              </a:extLst>
            </p:cNvPr>
            <p:cNvPicPr preferRelativeResize="0">
              <a:picLocks/>
            </p:cNvPicPr>
            <p:nvPr/>
          </p:nvPicPr>
          <p:blipFill rotWithShape="1">
            <a:blip r:embed="rId3"/>
            <a:srcRect l="31022" t="4419" r="31756" b="39733"/>
            <a:stretch/>
          </p:blipFill>
          <p:spPr>
            <a:xfrm>
              <a:off x="1126633" y="1369773"/>
              <a:ext cx="1097200" cy="1097200"/>
            </a:xfrm>
            <a:prstGeom prst="ellipse">
              <a:avLst/>
            </a:prstGeom>
            <a:ln w="57150">
              <a:gradFill>
                <a:gsLst>
                  <a:gs pos="0">
                    <a:srgbClr val="FF4E02"/>
                  </a:gs>
                  <a:gs pos="48000">
                    <a:srgbClr val="F69323"/>
                  </a:gs>
                  <a:gs pos="100000">
                    <a:srgbClr val="FABC75"/>
                  </a:gs>
                </a:gsLst>
                <a:lin ang="0" scaled="0"/>
              </a:gradFill>
            </a:ln>
          </p:spPr>
        </p:pic>
      </p:grpSp>
    </p:spTree>
    <p:extLst>
      <p:ext uri="{BB962C8B-B14F-4D97-AF65-F5344CB8AC3E}">
        <p14:creationId xmlns:p14="http://schemas.microsoft.com/office/powerpoint/2010/main" val="4197818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5" name="Text Placeholder 4">
            <a:extLst>
              <a:ext uri="{FF2B5EF4-FFF2-40B4-BE49-F238E27FC236}">
                <a16:creationId xmlns:a16="http://schemas.microsoft.com/office/drawing/2014/main" id="{3D55F6C2-15EC-A449-8C90-B9F83F8B51EA}"/>
              </a:ext>
            </a:extLst>
          </p:cNvPr>
          <p:cNvSpPr>
            <a:spLocks noGrp="1"/>
          </p:cNvSpPr>
          <p:nvPr>
            <p:ph type="body" sz="quarter" idx="18"/>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endParaRPr lang="en-US" dirty="0"/>
          </a:p>
        </p:txBody>
      </p:sp>
      <p:sp>
        <p:nvSpPr>
          <p:cNvPr id="7" name="Text Placeholder 6">
            <a:extLst>
              <a:ext uri="{FF2B5EF4-FFF2-40B4-BE49-F238E27FC236}">
                <a16:creationId xmlns:a16="http://schemas.microsoft.com/office/drawing/2014/main" id="{4C087457-A9DE-8C4B-91DF-D8C3E4B9EC39}"/>
              </a:ext>
            </a:extLst>
          </p:cNvPr>
          <p:cNvSpPr>
            <a:spLocks noGrp="1"/>
          </p:cNvSpPr>
          <p:nvPr>
            <p:ph type="body" sz="quarter" idx="19"/>
          </p:nvPr>
        </p:nvSpPr>
        <p:spPr/>
        <p:txBody>
          <a:bodyPr/>
          <a:lstStyle/>
          <a:p>
            <a:r>
              <a:rPr lang="en-US" dirty="0"/>
              <a:t>- Author</a:t>
            </a:r>
          </a:p>
        </p:txBody>
      </p:sp>
    </p:spTree>
    <p:extLst>
      <p:ext uri="{BB962C8B-B14F-4D97-AF65-F5344CB8AC3E}">
        <p14:creationId xmlns:p14="http://schemas.microsoft.com/office/powerpoint/2010/main" val="1149297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Tree>
    <p:extLst>
      <p:ext uri="{BB962C8B-B14F-4D97-AF65-F5344CB8AC3E}">
        <p14:creationId xmlns:p14="http://schemas.microsoft.com/office/powerpoint/2010/main" val="3911251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4" name="Text Placeholder 3">
            <a:extLst>
              <a:ext uri="{FF2B5EF4-FFF2-40B4-BE49-F238E27FC236}">
                <a16:creationId xmlns:a16="http://schemas.microsoft.com/office/drawing/2014/main" id="{E5E550AD-D491-4A47-8B3C-2F4031022B6F}"/>
              </a:ext>
            </a:extLst>
          </p:cNvPr>
          <p:cNvSpPr>
            <a:spLocks noGrp="1"/>
          </p:cNvSpPr>
          <p:nvPr>
            <p:ph type="body" sz="quarter" idx="169"/>
          </p:nvPr>
        </p:nvSpPr>
        <p:spPr/>
        <p:txBody>
          <a:bodyPr/>
          <a:lstStyle/>
          <a:p>
            <a:r>
              <a:rPr lang="en-US" dirty="0"/>
              <a:t>Thank You</a:t>
            </a:r>
          </a:p>
        </p:txBody>
      </p:sp>
      <p:sp>
        <p:nvSpPr>
          <p:cNvPr id="5" name="Text Placeholder 4">
            <a:extLst>
              <a:ext uri="{FF2B5EF4-FFF2-40B4-BE49-F238E27FC236}">
                <a16:creationId xmlns:a16="http://schemas.microsoft.com/office/drawing/2014/main" id="{A07EF34C-03A5-5D4D-9EE2-9C4D564FE92C}"/>
              </a:ext>
            </a:extLst>
          </p:cNvPr>
          <p:cNvSpPr>
            <a:spLocks noGrp="1"/>
          </p:cNvSpPr>
          <p:nvPr>
            <p:ph type="body" sz="quarter" idx="170"/>
          </p:nvPr>
        </p:nvSpPr>
        <p:spPr/>
        <p:txBody>
          <a:bodyPr/>
          <a:lstStyle/>
          <a:p>
            <a:r>
              <a:rPr lang="en-US" dirty="0"/>
              <a:t>Do you have any questions?</a:t>
            </a:r>
          </a:p>
        </p:txBody>
      </p:sp>
      <p:sp>
        <p:nvSpPr>
          <p:cNvPr id="6" name="Text Placeholder 5">
            <a:extLst>
              <a:ext uri="{FF2B5EF4-FFF2-40B4-BE49-F238E27FC236}">
                <a16:creationId xmlns:a16="http://schemas.microsoft.com/office/drawing/2014/main" id="{47D993F5-3CE5-3F4B-AF21-91D139964FF9}"/>
              </a:ext>
            </a:extLst>
          </p:cNvPr>
          <p:cNvSpPr>
            <a:spLocks noGrp="1"/>
          </p:cNvSpPr>
          <p:nvPr>
            <p:ph type="body" sz="quarter" idx="173"/>
          </p:nvPr>
        </p:nvSpPr>
        <p:spPr/>
        <p:txBody>
          <a:bodyPr/>
          <a:lstStyle/>
          <a:p>
            <a:r>
              <a:rPr lang="en-US" dirty="0"/>
              <a:t>Name</a:t>
            </a:r>
          </a:p>
        </p:txBody>
      </p:sp>
      <p:sp>
        <p:nvSpPr>
          <p:cNvPr id="8" name="Text Placeholder 7">
            <a:extLst>
              <a:ext uri="{FF2B5EF4-FFF2-40B4-BE49-F238E27FC236}">
                <a16:creationId xmlns:a16="http://schemas.microsoft.com/office/drawing/2014/main" id="{DBA49A0A-C1C3-AD41-86EC-460E8B455BE9}"/>
              </a:ext>
            </a:extLst>
          </p:cNvPr>
          <p:cNvSpPr>
            <a:spLocks noGrp="1"/>
          </p:cNvSpPr>
          <p:nvPr>
            <p:ph type="body" sz="quarter" idx="174"/>
          </p:nvPr>
        </p:nvSpPr>
        <p:spPr/>
        <p:txBody>
          <a:bodyPr/>
          <a:lstStyle/>
          <a:p>
            <a:r>
              <a:rPr lang="en-US" dirty="0" err="1"/>
              <a:t>addyouremail@tigeranalytics.com</a:t>
            </a:r>
            <a:endParaRPr lang="en-US" dirty="0"/>
          </a:p>
          <a:p>
            <a:r>
              <a:rPr lang="en-US" dirty="0"/>
              <a:t>Add you phone number</a:t>
            </a:r>
          </a:p>
        </p:txBody>
      </p:sp>
    </p:spTree>
    <p:extLst>
      <p:ext uri="{BB962C8B-B14F-4D97-AF65-F5344CB8AC3E}">
        <p14:creationId xmlns:p14="http://schemas.microsoft.com/office/powerpoint/2010/main" val="102517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01</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p:txBody>
          <a:bodyPr/>
          <a:lstStyle/>
          <a:p>
            <a:r>
              <a:rPr lang="en-US" dirty="0"/>
              <a:t>Section Header</a:t>
            </a:r>
          </a:p>
        </p:txBody>
      </p:sp>
    </p:spTree>
    <p:extLst>
      <p:ext uri="{BB962C8B-B14F-4D97-AF65-F5344CB8AC3E}">
        <p14:creationId xmlns:p14="http://schemas.microsoft.com/office/powerpoint/2010/main" val="1135588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6" name="Text Placeholder 5">
            <a:extLst>
              <a:ext uri="{FF2B5EF4-FFF2-40B4-BE49-F238E27FC236}">
                <a16:creationId xmlns:a16="http://schemas.microsoft.com/office/drawing/2014/main" id="{53729CD6-05AC-3E4F-AE7E-2B592C4BC57D}"/>
              </a:ext>
            </a:extLst>
          </p:cNvPr>
          <p:cNvSpPr>
            <a:spLocks noGrp="1"/>
          </p:cNvSpPr>
          <p:nvPr>
            <p:ph type="body" sz="quarter" idx="11"/>
          </p:nvPr>
        </p:nvSpPr>
        <p:spPr/>
        <p:txBody>
          <a:bodyPr/>
          <a:lstStyle/>
          <a:p>
            <a:r>
              <a:rPr lang="en-US" dirty="0"/>
              <a:t>Section Header and Description</a:t>
            </a:r>
          </a:p>
        </p:txBody>
      </p:sp>
      <p:sp>
        <p:nvSpPr>
          <p:cNvPr id="18" name="Text Placeholder 17">
            <a:extLst>
              <a:ext uri="{FF2B5EF4-FFF2-40B4-BE49-F238E27FC236}">
                <a16:creationId xmlns:a16="http://schemas.microsoft.com/office/drawing/2014/main" id="{9DBCE47E-9C4D-EB41-BAF3-F78BC23E1EEA}"/>
              </a:ext>
            </a:extLst>
          </p:cNvPr>
          <p:cNvSpPr>
            <a:spLocks noGrp="1"/>
          </p:cNvSpPr>
          <p:nvPr>
            <p:ph type="body" sz="quarter" idx="13"/>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endParaRPr lang="en-US" dirty="0"/>
          </a:p>
        </p:txBody>
      </p:sp>
    </p:spTree>
    <p:extLst>
      <p:ext uri="{BB962C8B-B14F-4D97-AF65-F5344CB8AC3E}">
        <p14:creationId xmlns:p14="http://schemas.microsoft.com/office/powerpoint/2010/main" val="1939785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769" name="Text Placeholder 768">
            <a:extLst>
              <a:ext uri="{FF2B5EF4-FFF2-40B4-BE49-F238E27FC236}">
                <a16:creationId xmlns:a16="http://schemas.microsoft.com/office/drawing/2014/main" id="{B9E89BB5-E82C-AE44-B17A-1EBEB13E254D}"/>
              </a:ext>
            </a:extLst>
          </p:cNvPr>
          <p:cNvSpPr>
            <a:spLocks noGrp="1"/>
          </p:cNvSpPr>
          <p:nvPr>
            <p:ph type="body" sz="quarter" idx="169"/>
          </p:nvPr>
        </p:nvSpPr>
        <p:spPr/>
        <p:txBody>
          <a:bodyPr/>
          <a:lstStyle/>
          <a:p>
            <a:r>
              <a:rPr lang="en-US" dirty="0"/>
              <a:t>01</a:t>
            </a:r>
          </a:p>
        </p:txBody>
      </p:sp>
      <p:sp>
        <p:nvSpPr>
          <p:cNvPr id="771" name="Text Placeholder 770">
            <a:extLst>
              <a:ext uri="{FF2B5EF4-FFF2-40B4-BE49-F238E27FC236}">
                <a16:creationId xmlns:a16="http://schemas.microsoft.com/office/drawing/2014/main" id="{52B6799E-3FAD-C149-8F93-690618C25B49}"/>
              </a:ext>
            </a:extLst>
          </p:cNvPr>
          <p:cNvSpPr>
            <a:spLocks noGrp="1"/>
          </p:cNvSpPr>
          <p:nvPr>
            <p:ph type="body" sz="quarter" idx="170"/>
          </p:nvPr>
        </p:nvSpPr>
        <p:spPr/>
        <p:txBody>
          <a:bodyPr/>
          <a:lstStyle/>
          <a:p>
            <a:r>
              <a:rPr lang="en-US" dirty="0"/>
              <a:t>｜</a:t>
            </a:r>
          </a:p>
        </p:txBody>
      </p:sp>
      <p:sp>
        <p:nvSpPr>
          <p:cNvPr id="300" name="Text Placeholder 299">
            <a:extLst>
              <a:ext uri="{FF2B5EF4-FFF2-40B4-BE49-F238E27FC236}">
                <a16:creationId xmlns:a16="http://schemas.microsoft.com/office/drawing/2014/main" id="{99EBEB84-F642-0AD1-B56D-B659C6AFEFBC}"/>
              </a:ext>
            </a:extLst>
          </p:cNvPr>
          <p:cNvSpPr>
            <a:spLocks noGrp="1"/>
          </p:cNvSpPr>
          <p:nvPr>
            <p:ph type="body" sz="quarter" idx="171"/>
          </p:nvPr>
        </p:nvSpPr>
        <p:spPr/>
        <p:txBody>
          <a:bodyPr/>
          <a:lstStyle/>
          <a:p>
            <a:r>
              <a:rPr lang="en-US" dirty="0"/>
              <a:t>Lorem ipsum dolor </a:t>
            </a:r>
          </a:p>
        </p:txBody>
      </p:sp>
      <p:sp>
        <p:nvSpPr>
          <p:cNvPr id="775" name="Text Placeholder 774">
            <a:extLst>
              <a:ext uri="{FF2B5EF4-FFF2-40B4-BE49-F238E27FC236}">
                <a16:creationId xmlns:a16="http://schemas.microsoft.com/office/drawing/2014/main" id="{E64A3927-6471-924A-8831-C31EDB741BA9}"/>
              </a:ext>
            </a:extLst>
          </p:cNvPr>
          <p:cNvSpPr>
            <a:spLocks noGrp="1"/>
          </p:cNvSpPr>
          <p:nvPr>
            <p:ph type="body" sz="quarter" idx="172"/>
          </p:nvPr>
        </p:nvSpPr>
        <p:spPr/>
        <p:txBody>
          <a:bodyPr/>
          <a:lstStyle/>
          <a:p>
            <a:r>
              <a:rPr lang="en-US" dirty="0"/>
              <a:t>02</a:t>
            </a:r>
          </a:p>
        </p:txBody>
      </p:sp>
      <p:sp>
        <p:nvSpPr>
          <p:cNvPr id="777" name="Text Placeholder 776">
            <a:extLst>
              <a:ext uri="{FF2B5EF4-FFF2-40B4-BE49-F238E27FC236}">
                <a16:creationId xmlns:a16="http://schemas.microsoft.com/office/drawing/2014/main" id="{B225C835-35F7-B944-8293-18CAE0FFB350}"/>
              </a:ext>
            </a:extLst>
          </p:cNvPr>
          <p:cNvSpPr>
            <a:spLocks noGrp="1"/>
          </p:cNvSpPr>
          <p:nvPr>
            <p:ph type="body" sz="quarter" idx="173"/>
          </p:nvPr>
        </p:nvSpPr>
        <p:spPr/>
        <p:txBody>
          <a:bodyPr/>
          <a:lstStyle/>
          <a:p>
            <a:r>
              <a:rPr lang="en-US" dirty="0"/>
              <a:t>｜</a:t>
            </a:r>
          </a:p>
        </p:txBody>
      </p:sp>
      <p:sp>
        <p:nvSpPr>
          <p:cNvPr id="301" name="Text Placeholder 300">
            <a:extLst>
              <a:ext uri="{FF2B5EF4-FFF2-40B4-BE49-F238E27FC236}">
                <a16:creationId xmlns:a16="http://schemas.microsoft.com/office/drawing/2014/main" id="{698CB4D3-CCB2-C615-94BA-89A44C9ABD2C}"/>
              </a:ext>
            </a:extLst>
          </p:cNvPr>
          <p:cNvSpPr>
            <a:spLocks noGrp="1"/>
          </p:cNvSpPr>
          <p:nvPr>
            <p:ph type="body" sz="quarter" idx="174"/>
          </p:nvPr>
        </p:nvSpPr>
        <p:spPr/>
        <p:txBody>
          <a:bodyPr/>
          <a:lstStyle/>
          <a:p>
            <a:r>
              <a:rPr lang="en-US" dirty="0"/>
              <a:t>Lorem ipsum dolor </a:t>
            </a:r>
          </a:p>
        </p:txBody>
      </p:sp>
      <p:sp>
        <p:nvSpPr>
          <p:cNvPr id="781" name="Text Placeholder 780">
            <a:extLst>
              <a:ext uri="{FF2B5EF4-FFF2-40B4-BE49-F238E27FC236}">
                <a16:creationId xmlns:a16="http://schemas.microsoft.com/office/drawing/2014/main" id="{30770FE1-46CB-DD4E-BE30-DC1A489CF2B2}"/>
              </a:ext>
            </a:extLst>
          </p:cNvPr>
          <p:cNvSpPr>
            <a:spLocks noGrp="1"/>
          </p:cNvSpPr>
          <p:nvPr>
            <p:ph type="body" sz="quarter" idx="175"/>
          </p:nvPr>
        </p:nvSpPr>
        <p:spPr/>
        <p:txBody>
          <a:bodyPr/>
          <a:lstStyle/>
          <a:p>
            <a:r>
              <a:rPr lang="en-US" dirty="0"/>
              <a:t>03</a:t>
            </a:r>
          </a:p>
        </p:txBody>
      </p:sp>
      <p:sp>
        <p:nvSpPr>
          <p:cNvPr id="783" name="Text Placeholder 782">
            <a:extLst>
              <a:ext uri="{FF2B5EF4-FFF2-40B4-BE49-F238E27FC236}">
                <a16:creationId xmlns:a16="http://schemas.microsoft.com/office/drawing/2014/main" id="{0A31C8F6-389E-4848-AAB7-33A48DE71D33}"/>
              </a:ext>
            </a:extLst>
          </p:cNvPr>
          <p:cNvSpPr>
            <a:spLocks noGrp="1"/>
          </p:cNvSpPr>
          <p:nvPr>
            <p:ph type="body" sz="quarter" idx="176"/>
          </p:nvPr>
        </p:nvSpPr>
        <p:spPr/>
        <p:txBody>
          <a:bodyPr/>
          <a:lstStyle/>
          <a:p>
            <a:r>
              <a:rPr lang="en-US" dirty="0"/>
              <a:t>｜</a:t>
            </a:r>
          </a:p>
        </p:txBody>
      </p:sp>
      <p:sp>
        <p:nvSpPr>
          <p:cNvPr id="302" name="Text Placeholder 301">
            <a:extLst>
              <a:ext uri="{FF2B5EF4-FFF2-40B4-BE49-F238E27FC236}">
                <a16:creationId xmlns:a16="http://schemas.microsoft.com/office/drawing/2014/main" id="{0412BB23-B352-718E-B8C4-D0EEDB205BB6}"/>
              </a:ext>
            </a:extLst>
          </p:cNvPr>
          <p:cNvSpPr>
            <a:spLocks noGrp="1"/>
          </p:cNvSpPr>
          <p:nvPr>
            <p:ph type="body" sz="quarter" idx="177"/>
          </p:nvPr>
        </p:nvSpPr>
        <p:spPr/>
        <p:txBody>
          <a:bodyPr/>
          <a:lstStyle/>
          <a:p>
            <a:r>
              <a:rPr lang="en-US" dirty="0"/>
              <a:t>Lorem ipsum dolor </a:t>
            </a:r>
          </a:p>
        </p:txBody>
      </p:sp>
      <p:sp>
        <p:nvSpPr>
          <p:cNvPr id="787" name="Text Placeholder 786">
            <a:extLst>
              <a:ext uri="{FF2B5EF4-FFF2-40B4-BE49-F238E27FC236}">
                <a16:creationId xmlns:a16="http://schemas.microsoft.com/office/drawing/2014/main" id="{DF9FA639-1E3C-174E-BAA1-610BBEC76F46}"/>
              </a:ext>
            </a:extLst>
          </p:cNvPr>
          <p:cNvSpPr>
            <a:spLocks noGrp="1"/>
          </p:cNvSpPr>
          <p:nvPr>
            <p:ph type="body" sz="quarter" idx="178"/>
          </p:nvPr>
        </p:nvSpPr>
        <p:spPr/>
        <p:txBody>
          <a:bodyPr/>
          <a:lstStyle/>
          <a:p>
            <a:r>
              <a:rPr lang="en-US" dirty="0"/>
              <a:t>04</a:t>
            </a:r>
          </a:p>
        </p:txBody>
      </p:sp>
      <p:sp>
        <p:nvSpPr>
          <p:cNvPr id="789" name="Text Placeholder 788">
            <a:extLst>
              <a:ext uri="{FF2B5EF4-FFF2-40B4-BE49-F238E27FC236}">
                <a16:creationId xmlns:a16="http://schemas.microsoft.com/office/drawing/2014/main" id="{16178D45-9E5A-A645-A8BD-189FDE2BA73F}"/>
              </a:ext>
            </a:extLst>
          </p:cNvPr>
          <p:cNvSpPr>
            <a:spLocks noGrp="1"/>
          </p:cNvSpPr>
          <p:nvPr>
            <p:ph type="body" sz="quarter" idx="179"/>
          </p:nvPr>
        </p:nvSpPr>
        <p:spPr/>
        <p:txBody>
          <a:bodyPr/>
          <a:lstStyle/>
          <a:p>
            <a:r>
              <a:rPr lang="en-US" dirty="0"/>
              <a:t>｜</a:t>
            </a:r>
          </a:p>
        </p:txBody>
      </p:sp>
      <p:sp>
        <p:nvSpPr>
          <p:cNvPr id="303" name="Text Placeholder 302">
            <a:extLst>
              <a:ext uri="{FF2B5EF4-FFF2-40B4-BE49-F238E27FC236}">
                <a16:creationId xmlns:a16="http://schemas.microsoft.com/office/drawing/2014/main" id="{191E6E72-7788-54C9-9CD0-67D06D29B06D}"/>
              </a:ext>
            </a:extLst>
          </p:cNvPr>
          <p:cNvSpPr>
            <a:spLocks noGrp="1"/>
          </p:cNvSpPr>
          <p:nvPr>
            <p:ph type="body" sz="quarter" idx="180"/>
          </p:nvPr>
        </p:nvSpPr>
        <p:spPr/>
        <p:txBody>
          <a:bodyPr/>
          <a:lstStyle/>
          <a:p>
            <a:r>
              <a:rPr lang="en-US" dirty="0"/>
              <a:t>Lorem ipsum dolor </a:t>
            </a:r>
          </a:p>
        </p:txBody>
      </p:sp>
      <p:sp>
        <p:nvSpPr>
          <p:cNvPr id="793" name="Text Placeholder 792">
            <a:extLst>
              <a:ext uri="{FF2B5EF4-FFF2-40B4-BE49-F238E27FC236}">
                <a16:creationId xmlns:a16="http://schemas.microsoft.com/office/drawing/2014/main" id="{5FF6D66C-8228-FF41-B01A-6ABA6A426C1F}"/>
              </a:ext>
            </a:extLst>
          </p:cNvPr>
          <p:cNvSpPr>
            <a:spLocks noGrp="1"/>
          </p:cNvSpPr>
          <p:nvPr>
            <p:ph type="body" sz="quarter" idx="181"/>
          </p:nvPr>
        </p:nvSpPr>
        <p:spPr/>
        <p:txBody>
          <a:bodyPr/>
          <a:lstStyle/>
          <a:p>
            <a:r>
              <a:rPr lang="en-US" dirty="0"/>
              <a:t>05</a:t>
            </a:r>
          </a:p>
        </p:txBody>
      </p:sp>
      <p:sp>
        <p:nvSpPr>
          <p:cNvPr id="795" name="Text Placeholder 794">
            <a:extLst>
              <a:ext uri="{FF2B5EF4-FFF2-40B4-BE49-F238E27FC236}">
                <a16:creationId xmlns:a16="http://schemas.microsoft.com/office/drawing/2014/main" id="{031E8CE6-E09D-1C41-B0F2-998EE8AF7F0F}"/>
              </a:ext>
            </a:extLst>
          </p:cNvPr>
          <p:cNvSpPr>
            <a:spLocks noGrp="1"/>
          </p:cNvSpPr>
          <p:nvPr>
            <p:ph type="body" sz="quarter" idx="182"/>
          </p:nvPr>
        </p:nvSpPr>
        <p:spPr/>
        <p:txBody>
          <a:bodyPr/>
          <a:lstStyle/>
          <a:p>
            <a:r>
              <a:rPr lang="en-US" dirty="0"/>
              <a:t>｜</a:t>
            </a:r>
          </a:p>
        </p:txBody>
      </p:sp>
      <p:sp>
        <p:nvSpPr>
          <p:cNvPr id="304" name="Text Placeholder 303">
            <a:extLst>
              <a:ext uri="{FF2B5EF4-FFF2-40B4-BE49-F238E27FC236}">
                <a16:creationId xmlns:a16="http://schemas.microsoft.com/office/drawing/2014/main" id="{58359284-EA1E-D788-F3DA-76A7B246574A}"/>
              </a:ext>
            </a:extLst>
          </p:cNvPr>
          <p:cNvSpPr>
            <a:spLocks noGrp="1"/>
          </p:cNvSpPr>
          <p:nvPr>
            <p:ph type="body" sz="quarter" idx="183"/>
          </p:nvPr>
        </p:nvSpPr>
        <p:spPr/>
        <p:txBody>
          <a:bodyPr/>
          <a:lstStyle/>
          <a:p>
            <a:r>
              <a:rPr lang="en-US" dirty="0"/>
              <a:t>Lorem ipsum dolor </a:t>
            </a:r>
          </a:p>
        </p:txBody>
      </p:sp>
      <p:sp>
        <p:nvSpPr>
          <p:cNvPr id="799" name="Text Placeholder 798">
            <a:extLst>
              <a:ext uri="{FF2B5EF4-FFF2-40B4-BE49-F238E27FC236}">
                <a16:creationId xmlns:a16="http://schemas.microsoft.com/office/drawing/2014/main" id="{0965D779-8FEA-854F-AB5F-F738C2774392}"/>
              </a:ext>
            </a:extLst>
          </p:cNvPr>
          <p:cNvSpPr>
            <a:spLocks noGrp="1"/>
          </p:cNvSpPr>
          <p:nvPr>
            <p:ph type="body" sz="quarter" idx="184"/>
          </p:nvPr>
        </p:nvSpPr>
        <p:spPr/>
        <p:txBody>
          <a:bodyPr/>
          <a:lstStyle/>
          <a:p>
            <a:r>
              <a:rPr lang="en-US" dirty="0"/>
              <a:t>06</a:t>
            </a:r>
          </a:p>
        </p:txBody>
      </p:sp>
      <p:sp>
        <p:nvSpPr>
          <p:cNvPr id="801" name="Text Placeholder 800">
            <a:extLst>
              <a:ext uri="{FF2B5EF4-FFF2-40B4-BE49-F238E27FC236}">
                <a16:creationId xmlns:a16="http://schemas.microsoft.com/office/drawing/2014/main" id="{52CBDCB0-CF61-6644-A152-0436482ACAD0}"/>
              </a:ext>
            </a:extLst>
          </p:cNvPr>
          <p:cNvSpPr>
            <a:spLocks noGrp="1"/>
          </p:cNvSpPr>
          <p:nvPr>
            <p:ph type="body" sz="quarter" idx="185"/>
          </p:nvPr>
        </p:nvSpPr>
        <p:spPr/>
        <p:txBody>
          <a:bodyPr/>
          <a:lstStyle/>
          <a:p>
            <a:r>
              <a:rPr lang="en-US" dirty="0"/>
              <a:t>｜</a:t>
            </a:r>
          </a:p>
        </p:txBody>
      </p:sp>
      <p:sp>
        <p:nvSpPr>
          <p:cNvPr id="305" name="Text Placeholder 304">
            <a:extLst>
              <a:ext uri="{FF2B5EF4-FFF2-40B4-BE49-F238E27FC236}">
                <a16:creationId xmlns:a16="http://schemas.microsoft.com/office/drawing/2014/main" id="{2E797307-0B9A-50ED-6A07-0A44543F844E}"/>
              </a:ext>
            </a:extLst>
          </p:cNvPr>
          <p:cNvSpPr>
            <a:spLocks noGrp="1"/>
          </p:cNvSpPr>
          <p:nvPr>
            <p:ph type="body" sz="quarter" idx="186"/>
          </p:nvPr>
        </p:nvSpPr>
        <p:spPr/>
        <p:txBody>
          <a:bodyPr/>
          <a:lstStyle/>
          <a:p>
            <a:r>
              <a:rPr lang="en-US"/>
              <a:t>Lorem ipsum dolor </a:t>
            </a:r>
          </a:p>
        </p:txBody>
      </p:sp>
      <p:sp>
        <p:nvSpPr>
          <p:cNvPr id="805" name="Text Placeholder 804">
            <a:extLst>
              <a:ext uri="{FF2B5EF4-FFF2-40B4-BE49-F238E27FC236}">
                <a16:creationId xmlns:a16="http://schemas.microsoft.com/office/drawing/2014/main" id="{8B3E4FD0-24B1-E64B-8A65-8C30D2A31E2F}"/>
              </a:ext>
            </a:extLst>
          </p:cNvPr>
          <p:cNvSpPr>
            <a:spLocks noGrp="1"/>
          </p:cNvSpPr>
          <p:nvPr>
            <p:ph type="body" sz="quarter" idx="187"/>
          </p:nvPr>
        </p:nvSpPr>
        <p:spPr/>
        <p:txBody>
          <a:bodyPr/>
          <a:lstStyle/>
          <a:p>
            <a:r>
              <a:rPr lang="en-US" dirty="0"/>
              <a:t>07</a:t>
            </a:r>
          </a:p>
        </p:txBody>
      </p:sp>
      <p:sp>
        <p:nvSpPr>
          <p:cNvPr id="807" name="Text Placeholder 806">
            <a:extLst>
              <a:ext uri="{FF2B5EF4-FFF2-40B4-BE49-F238E27FC236}">
                <a16:creationId xmlns:a16="http://schemas.microsoft.com/office/drawing/2014/main" id="{0D981127-D409-364A-AD8F-C9D01320503B}"/>
              </a:ext>
            </a:extLst>
          </p:cNvPr>
          <p:cNvSpPr>
            <a:spLocks noGrp="1"/>
          </p:cNvSpPr>
          <p:nvPr>
            <p:ph type="body" sz="quarter" idx="188"/>
          </p:nvPr>
        </p:nvSpPr>
        <p:spPr/>
        <p:txBody>
          <a:bodyPr/>
          <a:lstStyle/>
          <a:p>
            <a:r>
              <a:rPr lang="en-US" dirty="0"/>
              <a:t>｜</a:t>
            </a:r>
          </a:p>
        </p:txBody>
      </p:sp>
      <p:sp>
        <p:nvSpPr>
          <p:cNvPr id="306" name="Text Placeholder 305">
            <a:extLst>
              <a:ext uri="{FF2B5EF4-FFF2-40B4-BE49-F238E27FC236}">
                <a16:creationId xmlns:a16="http://schemas.microsoft.com/office/drawing/2014/main" id="{45A03BD4-53B1-07B4-D5F2-FAD953C0A229}"/>
              </a:ext>
            </a:extLst>
          </p:cNvPr>
          <p:cNvSpPr>
            <a:spLocks noGrp="1"/>
          </p:cNvSpPr>
          <p:nvPr>
            <p:ph type="body" sz="quarter" idx="189"/>
          </p:nvPr>
        </p:nvSpPr>
        <p:spPr/>
        <p:txBody>
          <a:bodyPr/>
          <a:lstStyle/>
          <a:p>
            <a:r>
              <a:rPr lang="en-US"/>
              <a:t>Lorem ipsum dolor </a:t>
            </a:r>
          </a:p>
        </p:txBody>
      </p:sp>
      <p:sp>
        <p:nvSpPr>
          <p:cNvPr id="842" name="Text Placeholder 841">
            <a:extLst>
              <a:ext uri="{FF2B5EF4-FFF2-40B4-BE49-F238E27FC236}">
                <a16:creationId xmlns:a16="http://schemas.microsoft.com/office/drawing/2014/main" id="{BFEC7A46-9100-1F43-AB1F-095DD2AD9AA3}"/>
              </a:ext>
            </a:extLst>
          </p:cNvPr>
          <p:cNvSpPr>
            <a:spLocks noGrp="1"/>
          </p:cNvSpPr>
          <p:nvPr>
            <p:ph type="body" sz="quarter" idx="190"/>
          </p:nvPr>
        </p:nvSpPr>
        <p:spPr/>
        <p:txBody>
          <a:bodyPr/>
          <a:lstStyle/>
          <a:p>
            <a:r>
              <a:rPr lang="en-US" dirty="0"/>
              <a:t>08</a:t>
            </a:r>
          </a:p>
        </p:txBody>
      </p:sp>
      <p:sp>
        <p:nvSpPr>
          <p:cNvPr id="844" name="Text Placeholder 843">
            <a:extLst>
              <a:ext uri="{FF2B5EF4-FFF2-40B4-BE49-F238E27FC236}">
                <a16:creationId xmlns:a16="http://schemas.microsoft.com/office/drawing/2014/main" id="{5F9E2726-29B1-6B42-824E-577B5FB24E52}"/>
              </a:ext>
            </a:extLst>
          </p:cNvPr>
          <p:cNvSpPr>
            <a:spLocks noGrp="1"/>
          </p:cNvSpPr>
          <p:nvPr>
            <p:ph type="body" sz="quarter" idx="191"/>
          </p:nvPr>
        </p:nvSpPr>
        <p:spPr/>
        <p:txBody>
          <a:bodyPr/>
          <a:lstStyle/>
          <a:p>
            <a:r>
              <a:rPr lang="en-US" dirty="0"/>
              <a:t>｜</a:t>
            </a:r>
          </a:p>
        </p:txBody>
      </p:sp>
      <p:sp>
        <p:nvSpPr>
          <p:cNvPr id="307" name="Text Placeholder 306">
            <a:extLst>
              <a:ext uri="{FF2B5EF4-FFF2-40B4-BE49-F238E27FC236}">
                <a16:creationId xmlns:a16="http://schemas.microsoft.com/office/drawing/2014/main" id="{D0C9033E-159D-5524-9EC7-9C8821369E70}"/>
              </a:ext>
            </a:extLst>
          </p:cNvPr>
          <p:cNvSpPr>
            <a:spLocks noGrp="1"/>
          </p:cNvSpPr>
          <p:nvPr>
            <p:ph type="body" sz="quarter" idx="192"/>
          </p:nvPr>
        </p:nvSpPr>
        <p:spPr/>
        <p:txBody>
          <a:bodyPr/>
          <a:lstStyle/>
          <a:p>
            <a:r>
              <a:rPr lang="en-US"/>
              <a:t>Lorem ipsum dolor </a:t>
            </a:r>
          </a:p>
        </p:txBody>
      </p:sp>
      <p:sp>
        <p:nvSpPr>
          <p:cNvPr id="848" name="Text Placeholder 847">
            <a:extLst>
              <a:ext uri="{FF2B5EF4-FFF2-40B4-BE49-F238E27FC236}">
                <a16:creationId xmlns:a16="http://schemas.microsoft.com/office/drawing/2014/main" id="{78AA92B7-91CF-F346-819E-0855096199CA}"/>
              </a:ext>
            </a:extLst>
          </p:cNvPr>
          <p:cNvSpPr>
            <a:spLocks noGrp="1"/>
          </p:cNvSpPr>
          <p:nvPr>
            <p:ph type="body" sz="quarter" idx="193"/>
          </p:nvPr>
        </p:nvSpPr>
        <p:spPr/>
        <p:txBody>
          <a:bodyPr/>
          <a:lstStyle/>
          <a:p>
            <a:r>
              <a:rPr lang="en-US" dirty="0"/>
              <a:t>09</a:t>
            </a:r>
          </a:p>
        </p:txBody>
      </p:sp>
      <p:sp>
        <p:nvSpPr>
          <p:cNvPr id="850" name="Text Placeholder 849">
            <a:extLst>
              <a:ext uri="{FF2B5EF4-FFF2-40B4-BE49-F238E27FC236}">
                <a16:creationId xmlns:a16="http://schemas.microsoft.com/office/drawing/2014/main" id="{91235B5C-D7ED-9641-B67F-DFA031522653}"/>
              </a:ext>
            </a:extLst>
          </p:cNvPr>
          <p:cNvSpPr>
            <a:spLocks noGrp="1"/>
          </p:cNvSpPr>
          <p:nvPr>
            <p:ph type="body" sz="quarter" idx="194"/>
          </p:nvPr>
        </p:nvSpPr>
        <p:spPr/>
        <p:txBody>
          <a:bodyPr/>
          <a:lstStyle/>
          <a:p>
            <a:r>
              <a:rPr lang="en-US" dirty="0"/>
              <a:t>｜</a:t>
            </a:r>
          </a:p>
        </p:txBody>
      </p:sp>
      <p:sp>
        <p:nvSpPr>
          <p:cNvPr id="308" name="Text Placeholder 307">
            <a:extLst>
              <a:ext uri="{FF2B5EF4-FFF2-40B4-BE49-F238E27FC236}">
                <a16:creationId xmlns:a16="http://schemas.microsoft.com/office/drawing/2014/main" id="{D174BED4-3CE6-6C0A-881B-AA6769454516}"/>
              </a:ext>
            </a:extLst>
          </p:cNvPr>
          <p:cNvSpPr>
            <a:spLocks noGrp="1"/>
          </p:cNvSpPr>
          <p:nvPr>
            <p:ph type="body" sz="quarter" idx="195"/>
          </p:nvPr>
        </p:nvSpPr>
        <p:spPr/>
        <p:txBody>
          <a:bodyPr/>
          <a:lstStyle/>
          <a:p>
            <a:r>
              <a:rPr lang="en-US"/>
              <a:t>Lorem ipsum dolor </a:t>
            </a:r>
          </a:p>
        </p:txBody>
      </p:sp>
      <p:sp>
        <p:nvSpPr>
          <p:cNvPr id="854" name="Text Placeholder 853">
            <a:extLst>
              <a:ext uri="{FF2B5EF4-FFF2-40B4-BE49-F238E27FC236}">
                <a16:creationId xmlns:a16="http://schemas.microsoft.com/office/drawing/2014/main" id="{39A21543-FAC5-F545-908A-28E8D113BA06}"/>
              </a:ext>
            </a:extLst>
          </p:cNvPr>
          <p:cNvSpPr>
            <a:spLocks noGrp="1"/>
          </p:cNvSpPr>
          <p:nvPr>
            <p:ph type="body" sz="quarter" idx="196"/>
          </p:nvPr>
        </p:nvSpPr>
        <p:spPr/>
        <p:txBody>
          <a:bodyPr/>
          <a:lstStyle/>
          <a:p>
            <a:r>
              <a:rPr lang="en-US" dirty="0"/>
              <a:t>10</a:t>
            </a:r>
          </a:p>
        </p:txBody>
      </p:sp>
      <p:sp>
        <p:nvSpPr>
          <p:cNvPr id="856" name="Text Placeholder 855">
            <a:extLst>
              <a:ext uri="{FF2B5EF4-FFF2-40B4-BE49-F238E27FC236}">
                <a16:creationId xmlns:a16="http://schemas.microsoft.com/office/drawing/2014/main" id="{4D38D487-6540-BD4E-817B-934950AD3294}"/>
              </a:ext>
            </a:extLst>
          </p:cNvPr>
          <p:cNvSpPr>
            <a:spLocks noGrp="1"/>
          </p:cNvSpPr>
          <p:nvPr>
            <p:ph type="body" sz="quarter" idx="197"/>
          </p:nvPr>
        </p:nvSpPr>
        <p:spPr/>
        <p:txBody>
          <a:bodyPr/>
          <a:lstStyle/>
          <a:p>
            <a:r>
              <a:rPr lang="en-US" dirty="0"/>
              <a:t>｜</a:t>
            </a:r>
          </a:p>
        </p:txBody>
      </p:sp>
      <p:sp>
        <p:nvSpPr>
          <p:cNvPr id="309" name="Text Placeholder 308">
            <a:extLst>
              <a:ext uri="{FF2B5EF4-FFF2-40B4-BE49-F238E27FC236}">
                <a16:creationId xmlns:a16="http://schemas.microsoft.com/office/drawing/2014/main" id="{8AABB5DF-D975-793B-9466-8F7BDE04F393}"/>
              </a:ext>
            </a:extLst>
          </p:cNvPr>
          <p:cNvSpPr>
            <a:spLocks noGrp="1"/>
          </p:cNvSpPr>
          <p:nvPr>
            <p:ph type="body" sz="quarter" idx="198"/>
          </p:nvPr>
        </p:nvSpPr>
        <p:spPr/>
        <p:txBody>
          <a:bodyPr/>
          <a:lstStyle/>
          <a:p>
            <a:r>
              <a:rPr lang="en-US"/>
              <a:t>Lorem ipsum dolor </a:t>
            </a:r>
          </a:p>
        </p:txBody>
      </p:sp>
      <p:sp>
        <p:nvSpPr>
          <p:cNvPr id="823" name="Text Placeholder 822">
            <a:extLst>
              <a:ext uri="{FF2B5EF4-FFF2-40B4-BE49-F238E27FC236}">
                <a16:creationId xmlns:a16="http://schemas.microsoft.com/office/drawing/2014/main" id="{81746BDF-2306-843A-EF3A-6A65CF314051}"/>
              </a:ext>
            </a:extLst>
          </p:cNvPr>
          <p:cNvSpPr>
            <a:spLocks noGrp="1"/>
          </p:cNvSpPr>
          <p:nvPr>
            <p:ph type="body" sz="quarter" idx="199"/>
          </p:nvPr>
        </p:nvSpPr>
        <p:spPr/>
        <p:txBody>
          <a:bodyPr/>
          <a:lstStyle/>
          <a:p>
            <a:r>
              <a:rPr lang="en-US" dirty="0"/>
              <a:t>Topics/Agenda – Style 1</a:t>
            </a:r>
          </a:p>
        </p:txBody>
      </p:sp>
      <p:cxnSp>
        <p:nvCxnSpPr>
          <p:cNvPr id="312" name="Google Shape;628;p22">
            <a:extLst>
              <a:ext uri="{FF2B5EF4-FFF2-40B4-BE49-F238E27FC236}">
                <a16:creationId xmlns:a16="http://schemas.microsoft.com/office/drawing/2014/main" id="{DF8AF971-4D41-92B5-EA43-C9F8ACD5978D}"/>
              </a:ext>
            </a:extLst>
          </p:cNvPr>
          <p:cNvCxnSpPr/>
          <p:nvPr/>
        </p:nvCxnSpPr>
        <p:spPr>
          <a:xfrm>
            <a:off x="6087726" y="1686767"/>
            <a:ext cx="0" cy="4180000"/>
          </a:xfrm>
          <a:prstGeom prst="straightConnector1">
            <a:avLst/>
          </a:prstGeom>
          <a:noFill/>
          <a:ln w="9525" cap="flat" cmpd="sng">
            <a:solidFill>
              <a:schemeClr val="accent3"/>
            </a:solidFill>
            <a:prstDash val="dot"/>
            <a:round/>
            <a:headEnd type="none" w="med" len="med"/>
            <a:tailEnd type="none" w="med" len="med"/>
          </a:ln>
        </p:spPr>
      </p:cxnSp>
    </p:spTree>
    <p:extLst>
      <p:ext uri="{BB962C8B-B14F-4D97-AF65-F5344CB8AC3E}">
        <p14:creationId xmlns:p14="http://schemas.microsoft.com/office/powerpoint/2010/main" val="1511081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769" name="Text Placeholder 768">
            <a:extLst>
              <a:ext uri="{FF2B5EF4-FFF2-40B4-BE49-F238E27FC236}">
                <a16:creationId xmlns:a16="http://schemas.microsoft.com/office/drawing/2014/main" id="{B9E89BB5-E82C-AE44-B17A-1EBEB13E254D}"/>
              </a:ext>
            </a:extLst>
          </p:cNvPr>
          <p:cNvSpPr>
            <a:spLocks noGrp="1"/>
          </p:cNvSpPr>
          <p:nvPr>
            <p:ph type="body" sz="quarter" idx="169"/>
          </p:nvPr>
        </p:nvSpPr>
        <p:spPr/>
        <p:txBody>
          <a:bodyPr/>
          <a:lstStyle/>
          <a:p>
            <a:pPr>
              <a:spcAft>
                <a:spcPts val="3200"/>
              </a:spcAft>
            </a:pPr>
            <a:r>
              <a:rPr lang="en-US" dirty="0"/>
              <a:t>01</a:t>
            </a:r>
          </a:p>
          <a:p>
            <a:pPr>
              <a:spcAft>
                <a:spcPts val="3200"/>
              </a:spcAft>
            </a:pPr>
            <a:r>
              <a:rPr lang="en-US" dirty="0"/>
              <a:t>02</a:t>
            </a:r>
          </a:p>
          <a:p>
            <a:pPr>
              <a:spcAft>
                <a:spcPts val="3200"/>
              </a:spcAft>
            </a:pPr>
            <a:r>
              <a:rPr lang="en-US" dirty="0"/>
              <a:t>03</a:t>
            </a:r>
          </a:p>
          <a:p>
            <a:pPr>
              <a:spcAft>
                <a:spcPts val="3200"/>
              </a:spcAft>
            </a:pPr>
            <a:r>
              <a:rPr lang="en-US" dirty="0"/>
              <a:t>04</a:t>
            </a:r>
          </a:p>
          <a:p>
            <a:pPr>
              <a:spcAft>
                <a:spcPts val="3200"/>
              </a:spcAft>
            </a:pPr>
            <a:r>
              <a:rPr lang="en-US" dirty="0"/>
              <a:t>05</a:t>
            </a:r>
          </a:p>
          <a:p>
            <a:pPr>
              <a:spcAft>
                <a:spcPts val="3200"/>
              </a:spcAft>
            </a:pPr>
            <a:r>
              <a:rPr lang="en-US" dirty="0"/>
              <a:t>06</a:t>
            </a:r>
          </a:p>
          <a:p>
            <a:pPr>
              <a:spcAft>
                <a:spcPts val="3200"/>
              </a:spcAft>
            </a:pPr>
            <a:r>
              <a:rPr lang="en-US" dirty="0"/>
              <a:t>07</a:t>
            </a:r>
          </a:p>
          <a:p>
            <a:pPr>
              <a:spcAft>
                <a:spcPts val="3200"/>
              </a:spcAft>
            </a:pPr>
            <a:r>
              <a:rPr lang="en-US" dirty="0"/>
              <a:t>08</a:t>
            </a:r>
          </a:p>
        </p:txBody>
      </p:sp>
      <p:sp>
        <p:nvSpPr>
          <p:cNvPr id="771" name="Text Placeholder 770">
            <a:extLst>
              <a:ext uri="{FF2B5EF4-FFF2-40B4-BE49-F238E27FC236}">
                <a16:creationId xmlns:a16="http://schemas.microsoft.com/office/drawing/2014/main" id="{52B6799E-3FAD-C149-8F93-690618C25B49}"/>
              </a:ext>
            </a:extLst>
          </p:cNvPr>
          <p:cNvSpPr>
            <a:spLocks noGrp="1"/>
          </p:cNvSpPr>
          <p:nvPr>
            <p:ph type="body" sz="quarter" idx="170"/>
          </p:nvPr>
        </p:nvSpPr>
        <p:spPr/>
        <p:txBody>
          <a:bodyPr/>
          <a:lstStyle/>
          <a:p>
            <a:pPr>
              <a:spcAft>
                <a:spcPts val="3200"/>
              </a:spcAft>
            </a:pPr>
            <a:r>
              <a:rPr lang="en-US" dirty="0"/>
              <a:t>｜</a:t>
            </a:r>
          </a:p>
          <a:p>
            <a:pPr>
              <a:spcAft>
                <a:spcPts val="3200"/>
              </a:spcAft>
            </a:pPr>
            <a:r>
              <a:rPr lang="en-US" dirty="0"/>
              <a:t>｜</a:t>
            </a:r>
          </a:p>
          <a:p>
            <a:pPr>
              <a:spcAft>
                <a:spcPts val="3200"/>
              </a:spcAft>
            </a:pPr>
            <a:r>
              <a:rPr lang="en-US" dirty="0"/>
              <a:t>｜</a:t>
            </a:r>
          </a:p>
          <a:p>
            <a:pPr>
              <a:spcAft>
                <a:spcPts val="3200"/>
              </a:spcAft>
            </a:pPr>
            <a:r>
              <a:rPr lang="en-US" dirty="0"/>
              <a:t>｜</a:t>
            </a:r>
          </a:p>
          <a:p>
            <a:pPr>
              <a:spcAft>
                <a:spcPts val="3200"/>
              </a:spcAft>
            </a:pPr>
            <a:r>
              <a:rPr lang="en-US" dirty="0"/>
              <a:t>｜</a:t>
            </a:r>
          </a:p>
          <a:p>
            <a:pPr>
              <a:spcAft>
                <a:spcPts val="3200"/>
              </a:spcAft>
            </a:pPr>
            <a:r>
              <a:rPr lang="en-US" dirty="0"/>
              <a:t>｜</a:t>
            </a:r>
          </a:p>
          <a:p>
            <a:pPr>
              <a:spcAft>
                <a:spcPts val="3200"/>
              </a:spcAft>
            </a:pPr>
            <a:r>
              <a:rPr lang="en-US" dirty="0"/>
              <a:t>｜</a:t>
            </a:r>
          </a:p>
          <a:p>
            <a:pPr>
              <a:spcAft>
                <a:spcPts val="3200"/>
              </a:spcAft>
            </a:pPr>
            <a:r>
              <a:rPr lang="en-US" dirty="0"/>
              <a:t>｜</a:t>
            </a:r>
          </a:p>
        </p:txBody>
      </p:sp>
      <p:sp>
        <p:nvSpPr>
          <p:cNvPr id="847" name="Text Placeholder 846">
            <a:extLst>
              <a:ext uri="{FF2B5EF4-FFF2-40B4-BE49-F238E27FC236}">
                <a16:creationId xmlns:a16="http://schemas.microsoft.com/office/drawing/2014/main" id="{DEF8098C-1BD6-0E7C-91C6-8F8374E33116}"/>
              </a:ext>
            </a:extLst>
          </p:cNvPr>
          <p:cNvSpPr>
            <a:spLocks noGrp="1"/>
          </p:cNvSpPr>
          <p:nvPr>
            <p:ph type="body" sz="quarter" idx="171"/>
          </p:nvPr>
        </p:nvSpPr>
        <p:spPr>
          <a:xfrm>
            <a:off x="1184105" y="1378267"/>
            <a:ext cx="10330564" cy="5116616"/>
          </a:xfrm>
        </p:spPr>
        <p:txBody>
          <a:bodyPr/>
          <a:lstStyle/>
          <a:p>
            <a:pPr>
              <a:spcAft>
                <a:spcPts val="3200"/>
              </a:spcAft>
            </a:pPr>
            <a:r>
              <a:rPr lang="en-US" dirty="0"/>
              <a:t>Lorem ipsum dolor </a:t>
            </a:r>
          </a:p>
          <a:p>
            <a:pPr>
              <a:spcAft>
                <a:spcPts val="3200"/>
              </a:spcAft>
            </a:pPr>
            <a:r>
              <a:rPr lang="en-US" dirty="0"/>
              <a:t>Lorem ipsum dolor </a:t>
            </a:r>
          </a:p>
          <a:p>
            <a:pPr>
              <a:spcAft>
                <a:spcPts val="3200"/>
              </a:spcAft>
            </a:pPr>
            <a:r>
              <a:rPr lang="en-US" dirty="0"/>
              <a:t>Lorem ipsum dolor </a:t>
            </a:r>
          </a:p>
          <a:p>
            <a:pPr>
              <a:spcAft>
                <a:spcPts val="3200"/>
              </a:spcAft>
            </a:pPr>
            <a:r>
              <a:rPr lang="en-US" dirty="0"/>
              <a:t>Lorem ipsum dolor </a:t>
            </a:r>
          </a:p>
          <a:p>
            <a:pPr>
              <a:spcAft>
                <a:spcPts val="3200"/>
              </a:spcAft>
            </a:pPr>
            <a:r>
              <a:rPr lang="en-US" dirty="0"/>
              <a:t>Lorem ipsum dolor </a:t>
            </a:r>
          </a:p>
          <a:p>
            <a:pPr>
              <a:spcAft>
                <a:spcPts val="3200"/>
              </a:spcAft>
            </a:pPr>
            <a:r>
              <a:rPr lang="en-US" dirty="0"/>
              <a:t>Lorem ipsum dolor </a:t>
            </a:r>
          </a:p>
          <a:p>
            <a:pPr>
              <a:spcAft>
                <a:spcPts val="3200"/>
              </a:spcAft>
            </a:pPr>
            <a:r>
              <a:rPr lang="en-US" dirty="0"/>
              <a:t>Lorem ipsum dolor </a:t>
            </a:r>
          </a:p>
          <a:p>
            <a:pPr>
              <a:spcAft>
                <a:spcPts val="3200"/>
              </a:spcAft>
            </a:pPr>
            <a:r>
              <a:rPr lang="en-US" dirty="0"/>
              <a:t>Lorem ipsum dolor</a:t>
            </a:r>
          </a:p>
        </p:txBody>
      </p:sp>
      <p:sp>
        <p:nvSpPr>
          <p:cNvPr id="906" name="Text Placeholder 905">
            <a:extLst>
              <a:ext uri="{FF2B5EF4-FFF2-40B4-BE49-F238E27FC236}">
                <a16:creationId xmlns:a16="http://schemas.microsoft.com/office/drawing/2014/main" id="{72563F0B-FD0E-939D-CA39-3106DF9CE65B}"/>
              </a:ext>
            </a:extLst>
          </p:cNvPr>
          <p:cNvSpPr>
            <a:spLocks noGrp="1"/>
          </p:cNvSpPr>
          <p:nvPr>
            <p:ph type="body" sz="quarter" idx="199"/>
          </p:nvPr>
        </p:nvSpPr>
        <p:spPr/>
        <p:txBody>
          <a:bodyPr/>
          <a:lstStyle/>
          <a:p>
            <a:r>
              <a:rPr lang="en-US" dirty="0"/>
              <a:t>Topics/Agenda – Style 2</a:t>
            </a:r>
          </a:p>
        </p:txBody>
      </p:sp>
    </p:spTree>
    <p:extLst>
      <p:ext uri="{BB962C8B-B14F-4D97-AF65-F5344CB8AC3E}">
        <p14:creationId xmlns:p14="http://schemas.microsoft.com/office/powerpoint/2010/main" val="627431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7" name="Text Placeholder 6">
            <a:extLst>
              <a:ext uri="{FF2B5EF4-FFF2-40B4-BE49-F238E27FC236}">
                <a16:creationId xmlns:a16="http://schemas.microsoft.com/office/drawing/2014/main" id="{B1E288D2-34D4-6387-58E5-7EB48C44BED9}"/>
              </a:ext>
            </a:extLst>
          </p:cNvPr>
          <p:cNvSpPr>
            <a:spLocks noGrp="1"/>
          </p:cNvSpPr>
          <p:nvPr>
            <p:ph type="body" sz="quarter" idx="170"/>
          </p:nvPr>
        </p:nvSpPr>
        <p:spPr/>
        <p:txBody>
          <a:bodyPr/>
          <a:lstStyle/>
          <a:p>
            <a:r>
              <a:rPr lang="en-US" dirty="0"/>
              <a:t>Text Here</a:t>
            </a:r>
          </a:p>
        </p:txBody>
      </p:sp>
      <p:sp>
        <p:nvSpPr>
          <p:cNvPr id="4" name="Text Placeholder 3">
            <a:extLst>
              <a:ext uri="{FF2B5EF4-FFF2-40B4-BE49-F238E27FC236}">
                <a16:creationId xmlns:a16="http://schemas.microsoft.com/office/drawing/2014/main" id="{2F29FD00-A193-4ED3-1770-EA7C725BAC3C}"/>
              </a:ext>
            </a:extLst>
          </p:cNvPr>
          <p:cNvSpPr>
            <a:spLocks noGrp="1"/>
          </p:cNvSpPr>
          <p:nvPr>
            <p:ph type="body" sz="quarter" idx="199"/>
          </p:nvPr>
        </p:nvSpPr>
        <p:spPr/>
        <p:txBody>
          <a:bodyPr/>
          <a:lstStyle/>
          <a:p>
            <a:r>
              <a:rPr lang="en-US"/>
              <a:t>Title - One Column</a:t>
            </a:r>
          </a:p>
        </p:txBody>
      </p:sp>
    </p:spTree>
    <p:extLst>
      <p:ext uri="{BB962C8B-B14F-4D97-AF65-F5344CB8AC3E}">
        <p14:creationId xmlns:p14="http://schemas.microsoft.com/office/powerpoint/2010/main" val="2531933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9" name="Text Placeholder 8">
            <a:extLst>
              <a:ext uri="{FF2B5EF4-FFF2-40B4-BE49-F238E27FC236}">
                <a16:creationId xmlns:a16="http://schemas.microsoft.com/office/drawing/2014/main" id="{597E10C2-D915-5A48-A1EB-379BDA68A55F}"/>
              </a:ext>
            </a:extLst>
          </p:cNvPr>
          <p:cNvSpPr>
            <a:spLocks noGrp="1"/>
          </p:cNvSpPr>
          <p:nvPr>
            <p:ph type="body" sz="quarter" idx="169"/>
          </p:nvPr>
        </p:nvSpPr>
        <p:spPr/>
        <p:txBody>
          <a:bodyPr/>
          <a:lstStyle/>
          <a:p>
            <a:r>
              <a:rPr lang="en-US" dirty="0"/>
              <a:t>Content Heading</a:t>
            </a:r>
          </a:p>
        </p:txBody>
      </p:sp>
      <p:sp>
        <p:nvSpPr>
          <p:cNvPr id="10" name="Text Placeholder 9">
            <a:extLst>
              <a:ext uri="{FF2B5EF4-FFF2-40B4-BE49-F238E27FC236}">
                <a16:creationId xmlns:a16="http://schemas.microsoft.com/office/drawing/2014/main" id="{409DBB23-8565-630A-17C1-D383EE9BB2E0}"/>
              </a:ext>
            </a:extLst>
          </p:cNvPr>
          <p:cNvSpPr>
            <a:spLocks noGrp="1"/>
          </p:cNvSpPr>
          <p:nvPr>
            <p:ph type="body" sz="quarter" idx="170"/>
          </p:nvPr>
        </p:nvSpPr>
        <p:spPr/>
        <p:txBody>
          <a:bodyPr/>
          <a:lstStyle/>
          <a:p>
            <a:r>
              <a:rPr lang="en-US" dirty="0"/>
              <a:t>Text Here</a:t>
            </a:r>
          </a:p>
        </p:txBody>
      </p:sp>
      <p:sp>
        <p:nvSpPr>
          <p:cNvPr id="6" name="Text Placeholder 5">
            <a:extLst>
              <a:ext uri="{FF2B5EF4-FFF2-40B4-BE49-F238E27FC236}">
                <a16:creationId xmlns:a16="http://schemas.microsoft.com/office/drawing/2014/main" id="{F5A3C39B-4B8D-067D-D01D-E21CA07EF399}"/>
              </a:ext>
            </a:extLst>
          </p:cNvPr>
          <p:cNvSpPr>
            <a:spLocks noGrp="1"/>
          </p:cNvSpPr>
          <p:nvPr>
            <p:ph type="body" sz="quarter" idx="199"/>
          </p:nvPr>
        </p:nvSpPr>
        <p:spPr/>
        <p:txBody>
          <a:bodyPr/>
          <a:lstStyle/>
          <a:p>
            <a:r>
              <a:rPr lang="en-US"/>
              <a:t>Title - One Column with Heading</a:t>
            </a:r>
          </a:p>
        </p:txBody>
      </p:sp>
    </p:spTree>
    <p:extLst>
      <p:ext uri="{BB962C8B-B14F-4D97-AF65-F5344CB8AC3E}">
        <p14:creationId xmlns:p14="http://schemas.microsoft.com/office/powerpoint/2010/main" val="2585376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9" name="Text Placeholder 8">
            <a:extLst>
              <a:ext uri="{FF2B5EF4-FFF2-40B4-BE49-F238E27FC236}">
                <a16:creationId xmlns:a16="http://schemas.microsoft.com/office/drawing/2014/main" id="{E0655506-463C-0301-8D2F-7A119EEB1ACD}"/>
              </a:ext>
            </a:extLst>
          </p:cNvPr>
          <p:cNvSpPr>
            <a:spLocks noGrp="1"/>
          </p:cNvSpPr>
          <p:nvPr>
            <p:ph type="body" sz="quarter" idx="171"/>
          </p:nvPr>
        </p:nvSpPr>
        <p:spPr/>
        <p:txBody>
          <a:bodyPr/>
          <a:lstStyle/>
          <a:p>
            <a:r>
              <a:rPr lang="en-US" dirty="0"/>
              <a:t>Text Here</a:t>
            </a:r>
          </a:p>
        </p:txBody>
      </p:sp>
      <p:sp>
        <p:nvSpPr>
          <p:cNvPr id="10" name="Text Placeholder 9">
            <a:extLst>
              <a:ext uri="{FF2B5EF4-FFF2-40B4-BE49-F238E27FC236}">
                <a16:creationId xmlns:a16="http://schemas.microsoft.com/office/drawing/2014/main" id="{D4A58BDB-7775-C6B5-183C-AEB4FBC5576C}"/>
              </a:ext>
            </a:extLst>
          </p:cNvPr>
          <p:cNvSpPr>
            <a:spLocks noGrp="1"/>
          </p:cNvSpPr>
          <p:nvPr>
            <p:ph type="body" sz="quarter" idx="172"/>
          </p:nvPr>
        </p:nvSpPr>
        <p:spPr/>
        <p:txBody>
          <a:bodyPr/>
          <a:lstStyle/>
          <a:p>
            <a:r>
              <a:rPr lang="en-US" dirty="0"/>
              <a:t>Text Here</a:t>
            </a:r>
          </a:p>
        </p:txBody>
      </p:sp>
      <p:sp>
        <p:nvSpPr>
          <p:cNvPr id="7" name="Text Placeholder 6">
            <a:extLst>
              <a:ext uri="{FF2B5EF4-FFF2-40B4-BE49-F238E27FC236}">
                <a16:creationId xmlns:a16="http://schemas.microsoft.com/office/drawing/2014/main" id="{3B41C228-89A1-AB80-1BB6-5F09CED1520B}"/>
              </a:ext>
            </a:extLst>
          </p:cNvPr>
          <p:cNvSpPr>
            <a:spLocks noGrp="1"/>
          </p:cNvSpPr>
          <p:nvPr>
            <p:ph type="body" sz="quarter" idx="199"/>
          </p:nvPr>
        </p:nvSpPr>
        <p:spPr/>
        <p:txBody>
          <a:bodyPr/>
          <a:lstStyle/>
          <a:p>
            <a:r>
              <a:rPr lang="en-US"/>
              <a:t>Title - Two Columns</a:t>
            </a:r>
          </a:p>
        </p:txBody>
      </p:sp>
    </p:spTree>
    <p:extLst>
      <p:ext uri="{BB962C8B-B14F-4D97-AF65-F5344CB8AC3E}">
        <p14:creationId xmlns:p14="http://schemas.microsoft.com/office/powerpoint/2010/main" val="710833804"/>
      </p:ext>
    </p:extLst>
  </p:cSld>
  <p:clrMapOvr>
    <a:masterClrMapping/>
  </p:clrMapOvr>
</p:sld>
</file>

<file path=ppt/theme/theme1.xml><?xml version="1.0" encoding="utf-8"?>
<a:theme xmlns:a="http://schemas.openxmlformats.org/drawingml/2006/main" name="Tiger Analytics">
  <a:themeElements>
    <a:clrScheme name="Tiger Colors">
      <a:dk1>
        <a:srgbClr val="000000"/>
      </a:dk1>
      <a:lt1>
        <a:srgbClr val="FFFFFF"/>
      </a:lt1>
      <a:dk2>
        <a:srgbClr val="4F4F4F"/>
      </a:dk2>
      <a:lt2>
        <a:srgbClr val="EBEBEB"/>
      </a:lt2>
      <a:accent1>
        <a:srgbClr val="F7901D"/>
      </a:accent1>
      <a:accent2>
        <a:srgbClr val="4F4F4F"/>
      </a:accent2>
      <a:accent3>
        <a:srgbClr val="AEAEAF"/>
      </a:accent3>
      <a:accent4>
        <a:srgbClr val="05C97F"/>
      </a:accent4>
      <a:accent5>
        <a:srgbClr val="FFBE02"/>
      </a:accent5>
      <a:accent6>
        <a:srgbClr val="00B1E8"/>
      </a:accent6>
      <a:hlink>
        <a:srgbClr val="18749C"/>
      </a:hlink>
      <a:folHlink>
        <a:srgbClr val="1874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47_TF56180624_Win32" id="{9C9DE05E-573F-4B74-9E07-5048A314E5F0}" vid="{CC422194-82DE-4560-A159-6C2CDC2379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606</Words>
  <Application>Microsoft Macintosh PowerPoint</Application>
  <PresentationFormat>Widescreen</PresentationFormat>
  <Paragraphs>337</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Poppins</vt:lpstr>
      <vt:lpstr>Poppins Medium</vt:lpstr>
      <vt:lpstr>Trebuchet MS</vt:lpstr>
      <vt:lpstr>Tiger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Pranavaadhithyan  Madhoo</dc:creator>
  <cp:lastModifiedBy>Pranavaadhithyan  Madhoo</cp:lastModifiedBy>
  <cp:revision>42</cp:revision>
  <dcterms:created xsi:type="dcterms:W3CDTF">2022-05-16T13:37:39Z</dcterms:created>
  <dcterms:modified xsi:type="dcterms:W3CDTF">2023-10-16T13:18:22Z</dcterms:modified>
</cp:coreProperties>
</file>